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3" r:id="rId2"/>
  </p:sldMasterIdLst>
  <p:notesMasterIdLst>
    <p:notesMasterId r:id="rId23"/>
  </p:notesMasterIdLst>
  <p:sldIdLst>
    <p:sldId id="266" r:id="rId3"/>
    <p:sldId id="260" r:id="rId4"/>
    <p:sldId id="267" r:id="rId5"/>
    <p:sldId id="258" r:id="rId6"/>
    <p:sldId id="263" r:id="rId7"/>
    <p:sldId id="281" r:id="rId8"/>
    <p:sldId id="277" r:id="rId9"/>
    <p:sldId id="278" r:id="rId10"/>
    <p:sldId id="282" r:id="rId11"/>
    <p:sldId id="269" r:id="rId12"/>
    <p:sldId id="275" r:id="rId13"/>
    <p:sldId id="268" r:id="rId14"/>
    <p:sldId id="270" r:id="rId15"/>
    <p:sldId id="276" r:id="rId16"/>
    <p:sldId id="271" r:id="rId17"/>
    <p:sldId id="279" r:id="rId18"/>
    <p:sldId id="264" r:id="rId19"/>
    <p:sldId id="280" r:id="rId20"/>
    <p:sldId id="265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65CC6C-27DE-4862-9C60-FD00CC2E7854}" v="2507" dt="2024-12-05T20:32:08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828" autoAdjust="0"/>
  </p:normalViewPr>
  <p:slideViewPr>
    <p:cSldViewPr snapToGrid="0">
      <p:cViewPr varScale="1">
        <p:scale>
          <a:sx n="56" d="100"/>
          <a:sy n="56" d="100"/>
        </p:scale>
        <p:origin x="8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da277957ad455f0444214f4101f9db7765c1ced8dbc101d1569f5dc33bd56f3f::" providerId="AD" clId="Web-{B5CD550F-EFA2-DA7B-8D71-DD15779575EE}"/>
    <pc:docChg chg="addSld modSld">
      <pc:chgData name="Guest User" userId="S::urn:spo:anon#da277957ad455f0444214f4101f9db7765c1ced8dbc101d1569f5dc33bd56f3f::" providerId="AD" clId="Web-{B5CD550F-EFA2-DA7B-8D71-DD15779575EE}" dt="2024-12-03T06:30:07.209" v="29" actId="1076"/>
      <pc:docMkLst>
        <pc:docMk/>
      </pc:docMkLst>
      <pc:sldChg chg="addSp delSp modSp new addAnim">
        <pc:chgData name="Guest User" userId="S::urn:spo:anon#da277957ad455f0444214f4101f9db7765c1ced8dbc101d1569f5dc33bd56f3f::" providerId="AD" clId="Web-{B5CD550F-EFA2-DA7B-8D71-DD15779575EE}" dt="2024-12-03T06:30:07.209" v="29" actId="1076"/>
        <pc:sldMkLst>
          <pc:docMk/>
          <pc:sldMk cId="4127227280" sldId="279"/>
        </pc:sldMkLst>
      </pc:sldChg>
    </pc:docChg>
  </pc:docChgLst>
  <pc:docChgLst>
    <pc:chgData name="Tobon, Evan S." userId="S::evantobon@ufl.edu::911e0d2d-af8b-4fa7-b0a3-5095a2614505" providerId="AD" clId="Web-{BACD7FC5-08EE-4B07-85B0-E637ABF922E9}"/>
    <pc:docChg chg="modSld">
      <pc:chgData name="Tobon, Evan S." userId="S::evantobon@ufl.edu::911e0d2d-af8b-4fa7-b0a3-5095a2614505" providerId="AD" clId="Web-{BACD7FC5-08EE-4B07-85B0-E637ABF922E9}" dt="2024-12-03T16:23:21.510" v="1"/>
      <pc:docMkLst>
        <pc:docMk/>
      </pc:docMkLst>
      <pc:sldChg chg="modSp">
        <pc:chgData name="Tobon, Evan S." userId="S::evantobon@ufl.edu::911e0d2d-af8b-4fa7-b0a3-5095a2614505" providerId="AD" clId="Web-{BACD7FC5-08EE-4B07-85B0-E637ABF922E9}" dt="2024-12-03T16:23:21.510" v="1"/>
        <pc:sldMkLst>
          <pc:docMk/>
          <pc:sldMk cId="221630" sldId="266"/>
        </pc:sldMkLst>
        <pc:graphicFrameChg chg="mod modGraphic">
          <ac:chgData name="Tobon, Evan S." userId="S::evantobon@ufl.edu::911e0d2d-af8b-4fa7-b0a3-5095a2614505" providerId="AD" clId="Web-{BACD7FC5-08EE-4B07-85B0-E637ABF922E9}" dt="2024-12-03T16:23:21.510" v="1"/>
          <ac:graphicFrameMkLst>
            <pc:docMk/>
            <pc:sldMk cId="221630" sldId="266"/>
            <ac:graphicFrameMk id="8" creationId="{11174208-E412-83C5-C0CE-7D670DC34741}"/>
          </ac:graphicFrameMkLst>
        </pc:graphicFrameChg>
      </pc:sldChg>
    </pc:docChg>
  </pc:docChgLst>
  <pc:docChgLst>
    <pc:chgData name="Guest User" userId="S::urn:spo:anon#da277957ad455f0444214f4101f9db7765c1ced8dbc101d1569f5dc33bd56f3f::" providerId="AD" clId="Web-{8DFA542A-D1D8-1BCF-6781-DEBFE4B0689D}"/>
    <pc:docChg chg="modSld">
      <pc:chgData name="Guest User" userId="S::urn:spo:anon#da277957ad455f0444214f4101f9db7765c1ced8dbc101d1569f5dc33bd56f3f::" providerId="AD" clId="Web-{8DFA542A-D1D8-1BCF-6781-DEBFE4B0689D}" dt="2024-12-02T20:03:29.097" v="5" actId="14100"/>
      <pc:docMkLst>
        <pc:docMk/>
      </pc:docMkLst>
      <pc:sldChg chg="modSp">
        <pc:chgData name="Guest User" userId="S::urn:spo:anon#da277957ad455f0444214f4101f9db7765c1ced8dbc101d1569f5dc33bd56f3f::" providerId="AD" clId="Web-{8DFA542A-D1D8-1BCF-6781-DEBFE4B0689D}" dt="2024-12-02T20:03:29.097" v="5" actId="14100"/>
        <pc:sldMkLst>
          <pc:docMk/>
          <pc:sldMk cId="1166153715" sldId="268"/>
        </pc:sldMkLst>
        <pc:spChg chg="mod">
          <ac:chgData name="Guest User" userId="S::urn:spo:anon#da277957ad455f0444214f4101f9db7765c1ced8dbc101d1569f5dc33bd56f3f::" providerId="AD" clId="Web-{8DFA542A-D1D8-1BCF-6781-DEBFE4B0689D}" dt="2024-12-02T20:03:29.097" v="5" actId="14100"/>
          <ac:spMkLst>
            <pc:docMk/>
            <pc:sldMk cId="1166153715" sldId="268"/>
            <ac:spMk id="2" creationId="{1EFE5D76-00F9-D076-526D-5C92A470E166}"/>
          </ac:spMkLst>
        </pc:spChg>
        <pc:spChg chg="mod">
          <ac:chgData name="Guest User" userId="S::urn:spo:anon#da277957ad455f0444214f4101f9db7765c1ced8dbc101d1569f5dc33bd56f3f::" providerId="AD" clId="Web-{8DFA542A-D1D8-1BCF-6781-DEBFE4B0689D}" dt="2024-12-02T20:03:29.097" v="4" actId="14100"/>
          <ac:spMkLst>
            <pc:docMk/>
            <pc:sldMk cId="1166153715" sldId="268"/>
            <ac:spMk id="3" creationId="{2419A9DA-60E5-B5F0-D105-A5E8F51A044E}"/>
          </ac:spMkLst>
        </pc:spChg>
      </pc:sldChg>
    </pc:docChg>
  </pc:docChgLst>
  <pc:docChgLst>
    <pc:chgData name="Simonson, Benjamin G." userId="S::bsimonson@ufl.edu::5a2d1149-2a23-48d9-ba27-5b0711f2de37" providerId="AD" clId="Web-{3ADF6482-315F-7B8A-45F5-4661FD303376}"/>
    <pc:docChg chg="modSld">
      <pc:chgData name="Simonson, Benjamin G." userId="S::bsimonson@ufl.edu::5a2d1149-2a23-48d9-ba27-5b0711f2de37" providerId="AD" clId="Web-{3ADF6482-315F-7B8A-45F5-4661FD303376}" dt="2024-11-25T19:07:34.187" v="0" actId="20577"/>
      <pc:docMkLst>
        <pc:docMk/>
      </pc:docMkLst>
      <pc:sldChg chg="modSp">
        <pc:chgData name="Simonson, Benjamin G." userId="S::bsimonson@ufl.edu::5a2d1149-2a23-48d9-ba27-5b0711f2de37" providerId="AD" clId="Web-{3ADF6482-315F-7B8A-45F5-4661FD303376}" dt="2024-11-25T19:07:34.187" v="0" actId="20577"/>
        <pc:sldMkLst>
          <pc:docMk/>
          <pc:sldMk cId="109857222" sldId="256"/>
        </pc:sldMkLst>
      </pc:sldChg>
    </pc:docChg>
  </pc:docChgLst>
  <pc:docChgLst>
    <pc:chgData name="Guest User" userId="S::urn:spo:anon#222d1f65e511edd6bc4acc84b08efd480df57a6f8ea2ed4ab0288ddaf1ee0bcd::" providerId="AD" clId="Web-{8FBEC5B2-D464-97B5-683D-7A6C902CBB60}"/>
    <pc:docChg chg="addSld modSld">
      <pc:chgData name="Guest User" userId="S::urn:spo:anon#222d1f65e511edd6bc4acc84b08efd480df57a6f8ea2ed4ab0288ddaf1ee0bcd::" providerId="AD" clId="Web-{8FBEC5B2-D464-97B5-683D-7A6C902CBB60}" dt="2024-11-25T18:29:31.654" v="246"/>
      <pc:docMkLst>
        <pc:docMk/>
      </pc:docMkLst>
      <pc:sldChg chg="modSp">
        <pc:chgData name="Guest User" userId="S::urn:spo:anon#222d1f65e511edd6bc4acc84b08efd480df57a6f8ea2ed4ab0288ddaf1ee0bcd::" providerId="AD" clId="Web-{8FBEC5B2-D464-97B5-683D-7A6C902CBB60}" dt="2024-11-25T18:03:58.087" v="38" actId="20577"/>
        <pc:sldMkLst>
          <pc:docMk/>
          <pc:sldMk cId="109857222" sldId="256"/>
        </pc:sldMkLst>
      </pc:sldChg>
      <pc:sldChg chg="addSp delSp modSp new mod setBg">
        <pc:chgData name="Guest User" userId="S::urn:spo:anon#222d1f65e511edd6bc4acc84b08efd480df57a6f8ea2ed4ab0288ddaf1ee0bcd::" providerId="AD" clId="Web-{8FBEC5B2-D464-97B5-683D-7A6C902CBB60}" dt="2024-11-25T18:13:33.483" v="176" actId="20577"/>
        <pc:sldMkLst>
          <pc:docMk/>
          <pc:sldMk cId="345338220" sldId="257"/>
        </pc:sldMkLst>
      </pc:sldChg>
      <pc:sldChg chg="addSp modSp new mod setBg">
        <pc:chgData name="Guest User" userId="S::urn:spo:anon#222d1f65e511edd6bc4acc84b08efd480df57a6f8ea2ed4ab0288ddaf1ee0bcd::" providerId="AD" clId="Web-{8FBEC5B2-D464-97B5-683D-7A6C902CBB60}" dt="2024-11-25T18:29:30.919" v="245" actId="20577"/>
        <pc:sldMkLst>
          <pc:docMk/>
          <pc:sldMk cId="2522221380" sldId="258"/>
        </pc:sldMkLst>
        <pc:spChg chg="mod">
          <ac:chgData name="Guest User" userId="S::urn:spo:anon#222d1f65e511edd6bc4acc84b08efd480df57a6f8ea2ed4ab0288ddaf1ee0bcd::" providerId="AD" clId="Web-{8FBEC5B2-D464-97B5-683D-7A6C902CBB60}" dt="2024-11-25T18:29:16.762" v="243"/>
          <ac:spMkLst>
            <pc:docMk/>
            <pc:sldMk cId="2522221380" sldId="258"/>
            <ac:spMk id="2" creationId="{2CFB613E-A4C3-464C-75D8-18093F9E9581}"/>
          </ac:spMkLst>
        </pc:spChg>
        <pc:spChg chg="mod">
          <ac:chgData name="Guest User" userId="S::urn:spo:anon#222d1f65e511edd6bc4acc84b08efd480df57a6f8ea2ed4ab0288ddaf1ee0bcd::" providerId="AD" clId="Web-{8FBEC5B2-D464-97B5-683D-7A6C902CBB60}" dt="2024-11-25T18:29:30.919" v="245" actId="20577"/>
          <ac:spMkLst>
            <pc:docMk/>
            <pc:sldMk cId="2522221380" sldId="258"/>
            <ac:spMk id="3" creationId="{4A6D1828-B65C-8D93-D75C-B7A83BF5B375}"/>
          </ac:spMkLst>
        </pc:spChg>
        <pc:spChg chg="add">
          <ac:chgData name="Guest User" userId="S::urn:spo:anon#222d1f65e511edd6bc4acc84b08efd480df57a6f8ea2ed4ab0288ddaf1ee0bcd::" providerId="AD" clId="Web-{8FBEC5B2-D464-97B5-683D-7A6C902CBB60}" dt="2024-11-25T18:29:16.762" v="243"/>
          <ac:spMkLst>
            <pc:docMk/>
            <pc:sldMk cId="2522221380" sldId="258"/>
            <ac:spMk id="9" creationId="{C0763A76-9F1C-4FC5-82B7-DD475DA461B2}"/>
          </ac:spMkLst>
        </pc:spChg>
        <pc:spChg chg="add">
          <ac:chgData name="Guest User" userId="S::urn:spo:anon#222d1f65e511edd6bc4acc84b08efd480df57a6f8ea2ed4ab0288ddaf1ee0bcd::" providerId="AD" clId="Web-{8FBEC5B2-D464-97B5-683D-7A6C902CBB60}" dt="2024-11-25T18:29:16.762" v="243"/>
          <ac:spMkLst>
            <pc:docMk/>
            <pc:sldMk cId="2522221380" sldId="258"/>
            <ac:spMk id="11" creationId="{E81BF4F6-F2CF-4984-9D14-D6966D92F99F}"/>
          </ac:spMkLst>
        </pc:spChg>
        <pc:picChg chg="add">
          <ac:chgData name="Guest User" userId="S::urn:spo:anon#222d1f65e511edd6bc4acc84b08efd480df57a6f8ea2ed4ab0288ddaf1ee0bcd::" providerId="AD" clId="Web-{8FBEC5B2-D464-97B5-683D-7A6C902CBB60}" dt="2024-11-25T18:29:16.762" v="243"/>
          <ac:picMkLst>
            <pc:docMk/>
            <pc:sldMk cId="2522221380" sldId="258"/>
            <ac:picMk id="5" creationId="{7120D129-6004-CBA0-0ED4-D1DACC126F9B}"/>
          </ac:picMkLst>
        </pc:picChg>
      </pc:sldChg>
      <pc:sldChg chg="new">
        <pc:chgData name="Guest User" userId="S::urn:spo:anon#222d1f65e511edd6bc4acc84b08efd480df57a6f8ea2ed4ab0288ddaf1ee0bcd::" providerId="AD" clId="Web-{8FBEC5B2-D464-97B5-683D-7A6C902CBB60}" dt="2024-11-25T18:29:31.654" v="246"/>
        <pc:sldMkLst>
          <pc:docMk/>
          <pc:sldMk cId="2167950482" sldId="259"/>
        </pc:sldMkLst>
      </pc:sldChg>
    </pc:docChg>
  </pc:docChgLst>
  <pc:docChgLst>
    <pc:chgData name="Guest User" userId="S::urn:spo:anon#222d1f65e511edd6bc4acc84b08efd480df57a6f8ea2ed4ab0288ddaf1ee0bcd::" providerId="AD" clId="Web-{A9DDEB00-6419-BAD4-0D49-28106CF2DFF7}"/>
    <pc:docChg chg="addSld modSld sldOrd">
      <pc:chgData name="Guest User" userId="S::urn:spo:anon#222d1f65e511edd6bc4acc84b08efd480df57a6f8ea2ed4ab0288ddaf1ee0bcd::" providerId="AD" clId="Web-{A9DDEB00-6419-BAD4-0D49-28106CF2DFF7}" dt="2024-12-03T14:23:04.457" v="571" actId="1076"/>
      <pc:docMkLst>
        <pc:docMk/>
      </pc:docMkLst>
      <pc:sldChg chg="modSp">
        <pc:chgData name="Guest User" userId="S::urn:spo:anon#222d1f65e511edd6bc4acc84b08efd480df57a6f8ea2ed4ab0288ddaf1ee0bcd::" providerId="AD" clId="Web-{A9DDEB00-6419-BAD4-0D49-28106CF2DFF7}" dt="2024-12-03T13:44:13.273" v="276" actId="20577"/>
        <pc:sldMkLst>
          <pc:docMk/>
          <pc:sldMk cId="2522221380" sldId="258"/>
        </pc:sldMkLst>
        <pc:spChg chg="mod">
          <ac:chgData name="Guest User" userId="S::urn:spo:anon#222d1f65e511edd6bc4acc84b08efd480df57a6f8ea2ed4ab0288ddaf1ee0bcd::" providerId="AD" clId="Web-{A9DDEB00-6419-BAD4-0D49-28106CF2DFF7}" dt="2024-12-03T13:44:13.273" v="276" actId="20577"/>
          <ac:spMkLst>
            <pc:docMk/>
            <pc:sldMk cId="2522221380" sldId="258"/>
            <ac:spMk id="3" creationId="{4A6D1828-B65C-8D93-D75C-B7A83BF5B375}"/>
          </ac:spMkLst>
        </pc:spChg>
      </pc:sldChg>
      <pc:sldChg chg="addSp delSp modSp mod ord setBg">
        <pc:chgData name="Guest User" userId="S::urn:spo:anon#222d1f65e511edd6bc4acc84b08efd480df57a6f8ea2ed4ab0288ddaf1ee0bcd::" providerId="AD" clId="Web-{A9DDEB00-6419-BAD4-0D49-28106CF2DFF7}" dt="2024-12-03T14:02:17.432" v="564" actId="20577"/>
        <pc:sldMkLst>
          <pc:docMk/>
          <pc:sldMk cId="194505286" sldId="263"/>
        </pc:sldMkLst>
        <pc:spChg chg="mod">
          <ac:chgData name="Guest User" userId="S::urn:spo:anon#222d1f65e511edd6bc4acc84b08efd480df57a6f8ea2ed4ab0288ddaf1ee0bcd::" providerId="AD" clId="Web-{A9DDEB00-6419-BAD4-0D49-28106CF2DFF7}" dt="2024-12-02T22:17:19.205" v="18"/>
          <ac:spMkLst>
            <pc:docMk/>
            <pc:sldMk cId="194505286" sldId="263"/>
            <ac:spMk id="2" creationId="{AE071AB7-D00F-23FF-EA02-D6DB53D5E694}"/>
          </ac:spMkLst>
        </pc:spChg>
        <pc:spChg chg="add mod">
          <ac:chgData name="Guest User" userId="S::urn:spo:anon#222d1f65e511edd6bc4acc84b08efd480df57a6f8ea2ed4ab0288ddaf1ee0bcd::" providerId="AD" clId="Web-{A9DDEB00-6419-BAD4-0D49-28106CF2DFF7}" dt="2024-12-03T14:02:17.432" v="564" actId="20577"/>
          <ac:spMkLst>
            <pc:docMk/>
            <pc:sldMk cId="194505286" sldId="263"/>
            <ac:spMk id="9" creationId="{A6E27B00-405E-EE63-63E6-A9C209EFBD0F}"/>
          </ac:spMkLst>
        </pc:spChg>
        <pc:spChg chg="add">
          <ac:chgData name="Guest User" userId="S::urn:spo:anon#222d1f65e511edd6bc4acc84b08efd480df57a6f8ea2ed4ab0288ddaf1ee0bcd::" providerId="AD" clId="Web-{A9DDEB00-6419-BAD4-0D49-28106CF2DFF7}" dt="2024-12-02T22:17:19.205" v="18"/>
          <ac:spMkLst>
            <pc:docMk/>
            <pc:sldMk cId="194505286" sldId="263"/>
            <ac:spMk id="12" creationId="{A7AE9375-4664-4DB2-922D-2782A6E439AC}"/>
          </ac:spMkLst>
        </pc:spChg>
        <pc:spChg chg="add">
          <ac:chgData name="Guest User" userId="S::urn:spo:anon#222d1f65e511edd6bc4acc84b08efd480df57a6f8ea2ed4ab0288ddaf1ee0bcd::" providerId="AD" clId="Web-{A9DDEB00-6419-BAD4-0D49-28106CF2DFF7}" dt="2024-12-02T22:17:19.205" v="18"/>
          <ac:spMkLst>
            <pc:docMk/>
            <pc:sldMk cId="194505286" sldId="263"/>
            <ac:spMk id="16" creationId="{C87417AF-190E-4D6E-AFA6-7D3E84B0B430}"/>
          </ac:spMkLst>
        </pc:spChg>
        <pc:spChg chg="add">
          <ac:chgData name="Guest User" userId="S::urn:spo:anon#222d1f65e511edd6bc4acc84b08efd480df57a6f8ea2ed4ab0288ddaf1ee0bcd::" providerId="AD" clId="Web-{A9DDEB00-6419-BAD4-0D49-28106CF2DFF7}" dt="2024-12-02T22:17:19.205" v="18"/>
          <ac:spMkLst>
            <pc:docMk/>
            <pc:sldMk cId="194505286" sldId="263"/>
            <ac:spMk id="18" creationId="{80B30ED8-273E-4C07-8568-2FE5CC5C483D}"/>
          </ac:spMkLst>
        </pc:spChg>
        <pc:picChg chg="add mod ord">
          <ac:chgData name="Guest User" userId="S::urn:spo:anon#222d1f65e511edd6bc4acc84b08efd480df57a6f8ea2ed4ab0288ddaf1ee0bcd::" providerId="AD" clId="Web-{A9DDEB00-6419-BAD4-0D49-28106CF2DFF7}" dt="2024-12-03T13:38:43.028" v="271" actId="1076"/>
          <ac:picMkLst>
            <pc:docMk/>
            <pc:sldMk cId="194505286" sldId="263"/>
            <ac:picMk id="4" creationId="{FD134C49-8914-9DA1-208B-D890FFF5EC63}"/>
          </ac:picMkLst>
        </pc:picChg>
        <pc:picChg chg="add mod">
          <ac:chgData name="Guest User" userId="S::urn:spo:anon#222d1f65e511edd6bc4acc84b08efd480df57a6f8ea2ed4ab0288ddaf1ee0bcd::" providerId="AD" clId="Web-{A9DDEB00-6419-BAD4-0D49-28106CF2DFF7}" dt="2024-12-03T13:38:52.981" v="273" actId="1076"/>
          <ac:picMkLst>
            <pc:docMk/>
            <pc:sldMk cId="194505286" sldId="263"/>
            <ac:picMk id="5" creationId="{1C62CD10-BB50-7DBF-2FAA-DD8715C30EC1}"/>
          </ac:picMkLst>
        </pc:picChg>
        <pc:cxnChg chg="add">
          <ac:chgData name="Guest User" userId="S::urn:spo:anon#222d1f65e511edd6bc4acc84b08efd480df57a6f8ea2ed4ab0288ddaf1ee0bcd::" providerId="AD" clId="Web-{A9DDEB00-6419-BAD4-0D49-28106CF2DFF7}" dt="2024-12-02T22:17:19.205" v="18"/>
          <ac:cxnSpMkLst>
            <pc:docMk/>
            <pc:sldMk cId="194505286" sldId="263"/>
            <ac:cxnSpMk id="14" creationId="{EE504C98-6397-41C1-A8D8-2D9C4ED307E0}"/>
          </ac:cxnSpMkLst>
        </pc:cxnChg>
      </pc:sldChg>
      <pc:sldChg chg="modSp">
        <pc:chgData name="Guest User" userId="S::urn:spo:anon#222d1f65e511edd6bc4acc84b08efd480df57a6f8ea2ed4ab0288ddaf1ee0bcd::" providerId="AD" clId="Web-{A9DDEB00-6419-BAD4-0D49-28106CF2DFF7}" dt="2024-12-03T13:59:11.692" v="519" actId="20577"/>
        <pc:sldMkLst>
          <pc:docMk/>
          <pc:sldMk cId="3417435090" sldId="277"/>
        </pc:sldMkLst>
        <pc:spChg chg="mod">
          <ac:chgData name="Guest User" userId="S::urn:spo:anon#222d1f65e511edd6bc4acc84b08efd480df57a6f8ea2ed4ab0288ddaf1ee0bcd::" providerId="AD" clId="Web-{A9DDEB00-6419-BAD4-0D49-28106CF2DFF7}" dt="2024-12-03T13:59:11.692" v="519" actId="20577"/>
          <ac:spMkLst>
            <pc:docMk/>
            <pc:sldMk cId="3417435090" sldId="277"/>
            <ac:spMk id="3" creationId="{D4AAE418-3188-B0E3-EE48-D5FC169B327F}"/>
          </ac:spMkLst>
        </pc:spChg>
      </pc:sldChg>
      <pc:sldChg chg="addSp delSp modSp new addAnim">
        <pc:chgData name="Guest User" userId="S::urn:spo:anon#222d1f65e511edd6bc4acc84b08efd480df57a6f8ea2ed4ab0288ddaf1ee0bcd::" providerId="AD" clId="Web-{A9DDEB00-6419-BAD4-0D49-28106CF2DFF7}" dt="2024-12-03T14:23:04.457" v="571" actId="1076"/>
        <pc:sldMkLst>
          <pc:docMk/>
          <pc:sldMk cId="443254423" sldId="281"/>
        </pc:sldMkLst>
        <pc:picChg chg="add mod">
          <ac:chgData name="Guest User" userId="S::urn:spo:anon#222d1f65e511edd6bc4acc84b08efd480df57a6f8ea2ed4ab0288ddaf1ee0bcd::" providerId="AD" clId="Web-{A9DDEB00-6419-BAD4-0D49-28106CF2DFF7}" dt="2024-12-03T14:23:04.457" v="571" actId="1076"/>
          <ac:picMkLst>
            <pc:docMk/>
            <pc:sldMk cId="443254423" sldId="281"/>
            <ac:picMk id="4" creationId="{3C96172C-D6CB-E46C-B110-09D197544955}"/>
          </ac:picMkLst>
        </pc:picChg>
      </pc:sldChg>
    </pc:docChg>
  </pc:docChgLst>
  <pc:docChgLst>
    <pc:chgData name="Guest User" userId="S::urn:spo:anon#da277957ad455f0444214f4101f9db7765c1ced8dbc101d1569f5dc33bd56f3f::" providerId="AD" clId="Web-{78113694-9327-58C5-D864-5DC6C5EE3A34}"/>
    <pc:docChg chg="addSld delSld modSld">
      <pc:chgData name="Guest User" userId="S::urn:spo:anon#da277957ad455f0444214f4101f9db7765c1ced8dbc101d1569f5dc33bd56f3f::" providerId="AD" clId="Web-{78113694-9327-58C5-D864-5DC6C5EE3A34}" dt="2024-12-02T03:05:21.379" v="1957" actId="20577"/>
      <pc:docMkLst>
        <pc:docMk/>
      </pc:docMkLst>
      <pc:sldChg chg="del">
        <pc:chgData name="Guest User" userId="S::urn:spo:anon#da277957ad455f0444214f4101f9db7765c1ced8dbc101d1569f5dc33bd56f3f::" providerId="AD" clId="Web-{78113694-9327-58C5-D864-5DC6C5EE3A34}" dt="2024-12-02T02:43:49.758" v="1109"/>
        <pc:sldMkLst>
          <pc:docMk/>
          <pc:sldMk cId="27747900" sldId="262"/>
        </pc:sldMkLst>
      </pc:sldChg>
      <pc:sldChg chg="modSp">
        <pc:chgData name="Guest User" userId="S::urn:spo:anon#da277957ad455f0444214f4101f9db7765c1ced8dbc101d1569f5dc33bd56f3f::" providerId="AD" clId="Web-{78113694-9327-58C5-D864-5DC6C5EE3A34}" dt="2024-12-02T03:05:21.379" v="1957" actId="20577"/>
        <pc:sldMkLst>
          <pc:docMk/>
          <pc:sldMk cId="1872801260" sldId="265"/>
        </pc:sldMkLst>
      </pc:sldChg>
      <pc:sldChg chg="modSp new">
        <pc:chgData name="Guest User" userId="S::urn:spo:anon#da277957ad455f0444214f4101f9db7765c1ced8dbc101d1569f5dc33bd56f3f::" providerId="AD" clId="Web-{78113694-9327-58C5-D864-5DC6C5EE3A34}" dt="2024-12-02T02:34:37.018" v="629" actId="20577"/>
        <pc:sldMkLst>
          <pc:docMk/>
          <pc:sldMk cId="1166153715" sldId="268"/>
        </pc:sldMkLst>
        <pc:spChg chg="mod">
          <ac:chgData name="Guest User" userId="S::urn:spo:anon#da277957ad455f0444214f4101f9db7765c1ced8dbc101d1569f5dc33bd56f3f::" providerId="AD" clId="Web-{78113694-9327-58C5-D864-5DC6C5EE3A34}" dt="2024-12-02T02:24:53.844" v="10" actId="20577"/>
          <ac:spMkLst>
            <pc:docMk/>
            <pc:sldMk cId="1166153715" sldId="268"/>
            <ac:spMk id="2" creationId="{1EFE5D76-00F9-D076-526D-5C92A470E166}"/>
          </ac:spMkLst>
        </pc:spChg>
        <pc:spChg chg="mod">
          <ac:chgData name="Guest User" userId="S::urn:spo:anon#da277957ad455f0444214f4101f9db7765c1ced8dbc101d1569f5dc33bd56f3f::" providerId="AD" clId="Web-{78113694-9327-58C5-D864-5DC6C5EE3A34}" dt="2024-12-02T02:34:37.018" v="629" actId="20577"/>
          <ac:spMkLst>
            <pc:docMk/>
            <pc:sldMk cId="1166153715" sldId="268"/>
            <ac:spMk id="3" creationId="{2419A9DA-60E5-B5F0-D105-A5E8F51A044E}"/>
          </ac:spMkLst>
        </pc:spChg>
      </pc:sldChg>
      <pc:sldChg chg="modSp new">
        <pc:chgData name="Guest User" userId="S::urn:spo:anon#da277957ad455f0444214f4101f9db7765c1ced8dbc101d1569f5dc33bd56f3f::" providerId="AD" clId="Web-{78113694-9327-58C5-D864-5DC6C5EE3A34}" dt="2024-12-02T02:40:17.559" v="824" actId="20577"/>
        <pc:sldMkLst>
          <pc:docMk/>
          <pc:sldMk cId="3123652984" sldId="269"/>
        </pc:sldMkLst>
        <pc:spChg chg="mod">
          <ac:chgData name="Guest User" userId="S::urn:spo:anon#da277957ad455f0444214f4101f9db7765c1ced8dbc101d1569f5dc33bd56f3f::" providerId="AD" clId="Web-{78113694-9327-58C5-D864-5DC6C5EE3A34}" dt="2024-12-02T02:35:48.254" v="650" actId="20577"/>
          <ac:spMkLst>
            <pc:docMk/>
            <pc:sldMk cId="3123652984" sldId="269"/>
            <ac:spMk id="2" creationId="{5BF51019-1920-6D28-C7FA-3F6949162213}"/>
          </ac:spMkLst>
        </pc:spChg>
        <pc:spChg chg="mod">
          <ac:chgData name="Guest User" userId="S::urn:spo:anon#da277957ad455f0444214f4101f9db7765c1ced8dbc101d1569f5dc33bd56f3f::" providerId="AD" clId="Web-{78113694-9327-58C5-D864-5DC6C5EE3A34}" dt="2024-12-02T02:40:17.559" v="824" actId="20577"/>
          <ac:spMkLst>
            <pc:docMk/>
            <pc:sldMk cId="3123652984" sldId="269"/>
            <ac:spMk id="3" creationId="{D4AAE418-3188-B0E3-EE48-D5FC169B327F}"/>
          </ac:spMkLst>
        </pc:spChg>
      </pc:sldChg>
      <pc:sldChg chg="modSp new">
        <pc:chgData name="Guest User" userId="S::urn:spo:anon#da277957ad455f0444214f4101f9db7765c1ced8dbc101d1569f5dc33bd56f3f::" providerId="AD" clId="Web-{78113694-9327-58C5-D864-5DC6C5EE3A34}" dt="2024-12-02T02:53:52.167" v="1570" actId="20577"/>
        <pc:sldMkLst>
          <pc:docMk/>
          <pc:sldMk cId="3784310270" sldId="270"/>
        </pc:sldMkLst>
        <pc:spChg chg="mod">
          <ac:chgData name="Guest User" userId="S::urn:spo:anon#da277957ad455f0444214f4101f9db7765c1ced8dbc101d1569f5dc33bd56f3f::" providerId="AD" clId="Web-{78113694-9327-58C5-D864-5DC6C5EE3A34}" dt="2024-12-02T02:41:09.441" v="849" actId="20577"/>
          <ac:spMkLst>
            <pc:docMk/>
            <pc:sldMk cId="3784310270" sldId="270"/>
            <ac:spMk id="2" creationId="{5F052ABC-B8D7-B4B4-421D-9F4E1EDBB847}"/>
          </ac:spMkLst>
        </pc:spChg>
        <pc:spChg chg="mod">
          <ac:chgData name="Guest User" userId="S::urn:spo:anon#da277957ad455f0444214f4101f9db7765c1ced8dbc101d1569f5dc33bd56f3f::" providerId="AD" clId="Web-{78113694-9327-58C5-D864-5DC6C5EE3A34}" dt="2024-12-02T02:53:52.167" v="1570" actId="20577"/>
          <ac:spMkLst>
            <pc:docMk/>
            <pc:sldMk cId="3784310270" sldId="270"/>
            <ac:spMk id="3" creationId="{BDCA1D2A-C981-F46B-CA3A-4138CB4AD307}"/>
          </ac:spMkLst>
        </pc:spChg>
      </pc:sldChg>
      <pc:sldChg chg="addSp modSp new">
        <pc:chgData name="Guest User" userId="S::urn:spo:anon#da277957ad455f0444214f4101f9db7765c1ced8dbc101d1569f5dc33bd56f3f::" providerId="AD" clId="Web-{78113694-9327-58C5-D864-5DC6C5EE3A34}" dt="2024-12-02T02:57:15.939" v="1670" actId="20577"/>
        <pc:sldMkLst>
          <pc:docMk/>
          <pc:sldMk cId="3717256042" sldId="271"/>
        </pc:sldMkLst>
        <pc:spChg chg="mod">
          <ac:chgData name="Guest User" userId="S::urn:spo:anon#da277957ad455f0444214f4101f9db7765c1ced8dbc101d1569f5dc33bd56f3f::" providerId="AD" clId="Web-{78113694-9327-58C5-D864-5DC6C5EE3A34}" dt="2024-12-02T02:41:19.691" v="869" actId="20577"/>
          <ac:spMkLst>
            <pc:docMk/>
            <pc:sldMk cId="3717256042" sldId="271"/>
            <ac:spMk id="2" creationId="{8E4AAA74-5B2A-EB05-2F09-F837D2A86B23}"/>
          </ac:spMkLst>
        </pc:spChg>
        <pc:picChg chg="add mod">
          <ac:chgData name="Guest User" userId="S::urn:spo:anon#da277957ad455f0444214f4101f9db7765c1ced8dbc101d1569f5dc33bd56f3f::" providerId="AD" clId="Web-{78113694-9327-58C5-D864-5DC6C5EE3A34}" dt="2024-12-02T02:56:02.609" v="1633" actId="1076"/>
          <ac:picMkLst>
            <pc:docMk/>
            <pc:sldMk cId="3717256042" sldId="271"/>
            <ac:picMk id="4" creationId="{911FA5E5-D3E5-850E-45BE-C5CDB593921A}"/>
          </ac:picMkLst>
        </pc:picChg>
      </pc:sldChg>
    </pc:docChg>
  </pc:docChgLst>
  <pc:docChgLst>
    <pc:chgData name="Guest User" userId="S::urn:spo:anon#da277957ad455f0444214f4101f9db7765c1ced8dbc101d1569f5dc33bd56f3f::" providerId="AD" clId="Web-{6339DACB-BD4E-DDB0-C94F-E17606110847}"/>
    <pc:docChg chg="modSld">
      <pc:chgData name="Guest User" userId="S::urn:spo:anon#da277957ad455f0444214f4101f9db7765c1ced8dbc101d1569f5dc33bd56f3f::" providerId="AD" clId="Web-{6339DACB-BD4E-DDB0-C94F-E17606110847}" dt="2024-12-02T22:21:32.932" v="7"/>
      <pc:docMkLst>
        <pc:docMk/>
      </pc:docMkLst>
      <pc:sldChg chg="addSp delSp modSp">
        <pc:chgData name="Guest User" userId="S::urn:spo:anon#da277957ad455f0444214f4101f9db7765c1ced8dbc101d1569f5dc33bd56f3f::" providerId="AD" clId="Web-{6339DACB-BD4E-DDB0-C94F-E17606110847}" dt="2024-12-02T22:21:32.932" v="7"/>
        <pc:sldMkLst>
          <pc:docMk/>
          <pc:sldMk cId="1166153715" sldId="268"/>
        </pc:sldMkLst>
        <pc:spChg chg="mod">
          <ac:chgData name="Guest User" userId="S::urn:spo:anon#da277957ad455f0444214f4101f9db7765c1ced8dbc101d1569f5dc33bd56f3f::" providerId="AD" clId="Web-{6339DACB-BD4E-DDB0-C94F-E17606110847}" dt="2024-12-02T22:21:32.932" v="7"/>
          <ac:spMkLst>
            <pc:docMk/>
            <pc:sldMk cId="1166153715" sldId="268"/>
            <ac:spMk id="2" creationId="{1EFE5D76-00F9-D076-526D-5C92A470E166}"/>
          </ac:spMkLst>
        </pc:spChg>
        <pc:spChg chg="mod">
          <ac:chgData name="Guest User" userId="S::urn:spo:anon#da277957ad455f0444214f4101f9db7765c1ced8dbc101d1569f5dc33bd56f3f::" providerId="AD" clId="Web-{6339DACB-BD4E-DDB0-C94F-E17606110847}" dt="2024-12-02T22:21:32.932" v="7"/>
          <ac:spMkLst>
            <pc:docMk/>
            <pc:sldMk cId="1166153715" sldId="268"/>
            <ac:spMk id="3" creationId="{2419A9DA-60E5-B5F0-D105-A5E8F51A044E}"/>
          </ac:spMkLst>
        </pc:spChg>
        <pc:spChg chg="add del">
          <ac:chgData name="Guest User" userId="S::urn:spo:anon#da277957ad455f0444214f4101f9db7765c1ced8dbc101d1569f5dc33bd56f3f::" providerId="AD" clId="Web-{6339DACB-BD4E-DDB0-C94F-E17606110847}" dt="2024-12-02T22:21:32.932" v="7"/>
          <ac:spMkLst>
            <pc:docMk/>
            <pc:sldMk cId="1166153715" sldId="268"/>
            <ac:spMk id="17" creationId="{B5DAA40F-4F28-4316-934E-C55D7C3AA018}"/>
          </ac:spMkLst>
        </pc:spChg>
        <pc:spChg chg="add del">
          <ac:chgData name="Guest User" userId="S::urn:spo:anon#da277957ad455f0444214f4101f9db7765c1ced8dbc101d1569f5dc33bd56f3f::" providerId="AD" clId="Web-{6339DACB-BD4E-DDB0-C94F-E17606110847}" dt="2024-12-02T22:21:32.932" v="7"/>
          <ac:spMkLst>
            <pc:docMk/>
            <pc:sldMk cId="1166153715" sldId="268"/>
            <ac:spMk id="19" creationId="{F6D467C8-A8E0-468B-B88D-9CEEE37BFC59}"/>
          </ac:spMkLst>
        </pc:spChg>
        <pc:spChg chg="add del">
          <ac:chgData name="Guest User" userId="S::urn:spo:anon#da277957ad455f0444214f4101f9db7765c1ced8dbc101d1569f5dc33bd56f3f::" providerId="AD" clId="Web-{6339DACB-BD4E-DDB0-C94F-E17606110847}" dt="2024-12-02T22:21:32.932" v="7"/>
          <ac:spMkLst>
            <pc:docMk/>
            <pc:sldMk cId="1166153715" sldId="268"/>
            <ac:spMk id="21" creationId="{62677C27-4325-4BE2-B2C9-B721DA9E3CD4}"/>
          </ac:spMkLst>
        </pc:spChg>
        <pc:picChg chg="mod">
          <ac:chgData name="Guest User" userId="S::urn:spo:anon#da277957ad455f0444214f4101f9db7765c1ced8dbc101d1569f5dc33bd56f3f::" providerId="AD" clId="Web-{6339DACB-BD4E-DDB0-C94F-E17606110847}" dt="2024-12-02T22:21:32.932" v="7"/>
          <ac:picMkLst>
            <pc:docMk/>
            <pc:sldMk cId="1166153715" sldId="268"/>
            <ac:picMk id="4" creationId="{9B19EE02-8E8A-0C98-A402-A0C6D0372794}"/>
          </ac:picMkLst>
        </pc:picChg>
        <pc:picChg chg="mod">
          <ac:chgData name="Guest User" userId="S::urn:spo:anon#da277957ad455f0444214f4101f9db7765c1ced8dbc101d1569f5dc33bd56f3f::" providerId="AD" clId="Web-{6339DACB-BD4E-DDB0-C94F-E17606110847}" dt="2024-12-02T22:21:32.932" v="7"/>
          <ac:picMkLst>
            <pc:docMk/>
            <pc:sldMk cId="1166153715" sldId="268"/>
            <ac:picMk id="5" creationId="{6A781CA6-E5A2-B71D-AE8C-853C24BA7D29}"/>
          </ac:picMkLst>
        </pc:picChg>
      </pc:sldChg>
    </pc:docChg>
  </pc:docChgLst>
  <pc:docChgLst>
    <pc:chgData name="Simonson, Benjamin G." userId="S::bsimonson@ufl.edu::5a2d1149-2a23-48d9-ba27-5b0711f2de37" providerId="AD" clId="Web-{BF87660B-11BB-5D75-BA76-99A5BA746C9E}"/>
    <pc:docChg chg="modSld">
      <pc:chgData name="Simonson, Benjamin G." userId="S::bsimonson@ufl.edu::5a2d1149-2a23-48d9-ba27-5b0711f2de37" providerId="AD" clId="Web-{BF87660B-11BB-5D75-BA76-99A5BA746C9E}" dt="2024-12-03T16:27:48.209" v="1"/>
      <pc:docMkLst>
        <pc:docMk/>
      </pc:docMkLst>
      <pc:sldChg chg="modNotes">
        <pc:chgData name="Simonson, Benjamin G." userId="S::bsimonson@ufl.edu::5a2d1149-2a23-48d9-ba27-5b0711f2de37" providerId="AD" clId="Web-{BF87660B-11BB-5D75-BA76-99A5BA746C9E}" dt="2024-12-03T16:27:48.209" v="1"/>
        <pc:sldMkLst>
          <pc:docMk/>
          <pc:sldMk cId="786709957" sldId="282"/>
        </pc:sldMkLst>
      </pc:sldChg>
    </pc:docChg>
  </pc:docChgLst>
  <pc:docChgLst>
    <pc:chgData name="Tobon, Evan S." userId="S::evantobon@ufl.edu::911e0d2d-af8b-4fa7-b0a3-5095a2614505" providerId="AD" clId="Web-{9A663119-BA69-CF0D-1D75-A24A6BD9F20F}"/>
    <pc:docChg chg="modSld">
      <pc:chgData name="Tobon, Evan S." userId="S::evantobon@ufl.edu::911e0d2d-af8b-4fa7-b0a3-5095a2614505" providerId="AD" clId="Web-{9A663119-BA69-CF0D-1D75-A24A6BD9F20F}" dt="2024-12-03T07:10:56.540" v="0" actId="14100"/>
      <pc:docMkLst>
        <pc:docMk/>
      </pc:docMkLst>
      <pc:sldChg chg="modSp">
        <pc:chgData name="Tobon, Evan S." userId="S::evantobon@ufl.edu::911e0d2d-af8b-4fa7-b0a3-5095a2614505" providerId="AD" clId="Web-{9A663119-BA69-CF0D-1D75-A24A6BD9F20F}" dt="2024-12-03T07:10:56.540" v="0" actId="14100"/>
        <pc:sldMkLst>
          <pc:docMk/>
          <pc:sldMk cId="1244017036" sldId="278"/>
        </pc:sldMkLst>
        <pc:picChg chg="mod">
          <ac:chgData name="Tobon, Evan S." userId="S::evantobon@ufl.edu::911e0d2d-af8b-4fa7-b0a3-5095a2614505" providerId="AD" clId="Web-{9A663119-BA69-CF0D-1D75-A24A6BD9F20F}" dt="2024-12-03T07:10:56.540" v="0" actId="14100"/>
          <ac:picMkLst>
            <pc:docMk/>
            <pc:sldMk cId="1244017036" sldId="278"/>
            <ac:picMk id="6" creationId="{D2D65F7E-A5F5-ED11-F09E-B712E56AA29A}"/>
          </ac:picMkLst>
        </pc:picChg>
      </pc:sldChg>
    </pc:docChg>
  </pc:docChgLst>
  <pc:docChgLst>
    <pc:chgData name="Guest User" userId="S::urn:spo:anon#da277957ad455f0444214f4101f9db7765c1ced8dbc101d1569f5dc33bd56f3f::" providerId="AD" clId="Web-{35B65641-0BF4-C9FF-7F42-5F2901E3AFC6}"/>
    <pc:docChg chg="addSld delSld modSld">
      <pc:chgData name="Guest User" userId="S::urn:spo:anon#da277957ad455f0444214f4101f9db7765c1ced8dbc101d1569f5dc33bd56f3f::" providerId="AD" clId="Web-{35B65641-0BF4-C9FF-7F42-5F2901E3AFC6}" dt="2024-12-02T19:33:54.063" v="362" actId="20577"/>
      <pc:docMkLst>
        <pc:docMk/>
      </pc:docMkLst>
      <pc:sldChg chg="addSp delSp modSp mod setBg">
        <pc:chgData name="Guest User" userId="S::urn:spo:anon#da277957ad455f0444214f4101f9db7765c1ced8dbc101d1569f5dc33bd56f3f::" providerId="AD" clId="Web-{35B65641-0BF4-C9FF-7F42-5F2901E3AFC6}" dt="2024-12-02T19:33:47.141" v="361" actId="20577"/>
        <pc:sldMkLst>
          <pc:docMk/>
          <pc:sldMk cId="1166153715" sldId="268"/>
        </pc:sldMkLst>
        <pc:spChg chg="mod">
          <ac:chgData name="Guest User" userId="S::urn:spo:anon#da277957ad455f0444214f4101f9db7765c1ced8dbc101d1569f5dc33bd56f3f::" providerId="AD" clId="Web-{35B65641-0BF4-C9FF-7F42-5F2901E3AFC6}" dt="2024-12-02T19:30:36.868" v="315"/>
          <ac:spMkLst>
            <pc:docMk/>
            <pc:sldMk cId="1166153715" sldId="268"/>
            <ac:spMk id="2" creationId="{1EFE5D76-00F9-D076-526D-5C92A470E166}"/>
          </ac:spMkLst>
        </pc:spChg>
        <pc:spChg chg="mod">
          <ac:chgData name="Guest User" userId="S::urn:spo:anon#da277957ad455f0444214f4101f9db7765c1ced8dbc101d1569f5dc33bd56f3f::" providerId="AD" clId="Web-{35B65641-0BF4-C9FF-7F42-5F2901E3AFC6}" dt="2024-12-02T19:33:47.141" v="361" actId="20577"/>
          <ac:spMkLst>
            <pc:docMk/>
            <pc:sldMk cId="1166153715" sldId="268"/>
            <ac:spMk id="3" creationId="{2419A9DA-60E5-B5F0-D105-A5E8F51A044E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30:36.868" v="315"/>
          <ac:spMkLst>
            <pc:docMk/>
            <pc:sldMk cId="1166153715" sldId="268"/>
            <ac:spMk id="17" creationId="{B5DAA40F-4F28-4316-934E-C55D7C3AA018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30:36.868" v="315"/>
          <ac:spMkLst>
            <pc:docMk/>
            <pc:sldMk cId="1166153715" sldId="268"/>
            <ac:spMk id="19" creationId="{F6D467C8-A8E0-468B-B88D-9CEEE37BFC59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30:36.868" v="315"/>
          <ac:spMkLst>
            <pc:docMk/>
            <pc:sldMk cId="1166153715" sldId="268"/>
            <ac:spMk id="21" creationId="{62677C27-4325-4BE2-B2C9-B721DA9E3CD4}"/>
          </ac:spMkLst>
        </pc:spChg>
        <pc:picChg chg="add mod ord">
          <ac:chgData name="Guest User" userId="S::urn:spo:anon#da277957ad455f0444214f4101f9db7765c1ced8dbc101d1569f5dc33bd56f3f::" providerId="AD" clId="Web-{35B65641-0BF4-C9FF-7F42-5F2901E3AFC6}" dt="2024-12-02T19:30:36.868" v="315"/>
          <ac:picMkLst>
            <pc:docMk/>
            <pc:sldMk cId="1166153715" sldId="268"/>
            <ac:picMk id="4" creationId="{9B19EE02-8E8A-0C98-A402-A0C6D0372794}"/>
          </ac:picMkLst>
        </pc:picChg>
        <pc:picChg chg="add mod">
          <ac:chgData name="Guest User" userId="S::urn:spo:anon#da277957ad455f0444214f4101f9db7765c1ced8dbc101d1569f5dc33bd56f3f::" providerId="AD" clId="Web-{35B65641-0BF4-C9FF-7F42-5F2901E3AFC6}" dt="2024-12-02T19:30:36.868" v="315"/>
          <ac:picMkLst>
            <pc:docMk/>
            <pc:sldMk cId="1166153715" sldId="268"/>
            <ac:picMk id="5" creationId="{6A781CA6-E5A2-B71D-AE8C-853C24BA7D29}"/>
          </ac:picMkLst>
        </pc:picChg>
      </pc:sldChg>
      <pc:sldChg chg="addSp delSp modSp mod setBg">
        <pc:chgData name="Guest User" userId="S::urn:spo:anon#da277957ad455f0444214f4101f9db7765c1ced8dbc101d1569f5dc33bd56f3f::" providerId="AD" clId="Web-{35B65641-0BF4-C9FF-7F42-5F2901E3AFC6}" dt="2024-12-02T19:33:54.063" v="362" actId="20577"/>
        <pc:sldMkLst>
          <pc:docMk/>
          <pc:sldMk cId="3123652984" sldId="269"/>
        </pc:sldMkLst>
        <pc:spChg chg="mod">
          <ac:chgData name="Guest User" userId="S::urn:spo:anon#da277957ad455f0444214f4101f9db7765c1ced8dbc101d1569f5dc33bd56f3f::" providerId="AD" clId="Web-{35B65641-0BF4-C9FF-7F42-5F2901E3AFC6}" dt="2024-12-02T19:05:18.338" v="291"/>
          <ac:spMkLst>
            <pc:docMk/>
            <pc:sldMk cId="3123652984" sldId="269"/>
            <ac:spMk id="2" creationId="{5BF51019-1920-6D28-C7FA-3F6949162213}"/>
          </ac:spMkLst>
        </pc:spChg>
        <pc:spChg chg="mod ord">
          <ac:chgData name="Guest User" userId="S::urn:spo:anon#da277957ad455f0444214f4101f9db7765c1ced8dbc101d1569f5dc33bd56f3f::" providerId="AD" clId="Web-{35B65641-0BF4-C9FF-7F42-5F2901E3AFC6}" dt="2024-12-02T19:33:54.063" v="362" actId="20577"/>
          <ac:spMkLst>
            <pc:docMk/>
            <pc:sldMk cId="3123652984" sldId="269"/>
            <ac:spMk id="3" creationId="{D4AAE418-3188-B0E3-EE48-D5FC169B327F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18.338" v="291"/>
          <ac:spMkLst>
            <pc:docMk/>
            <pc:sldMk cId="3123652984" sldId="269"/>
            <ac:spMk id="7" creationId="{6D72081E-AD41-4FBB-B02B-698A68DBCA5E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18.338" v="291"/>
          <ac:spMkLst>
            <pc:docMk/>
            <pc:sldMk cId="3123652984" sldId="269"/>
            <ac:spMk id="8" creationId="{716248AD-805F-41BF-9B57-FC53E5B32F98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18.338" v="291"/>
          <ac:spMkLst>
            <pc:docMk/>
            <pc:sldMk cId="3123652984" sldId="269"/>
            <ac:spMk id="9" creationId="{AA474011-A49D-4C7A-BF41-0ACD0A2693B3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18.338" v="291"/>
          <ac:spMkLst>
            <pc:docMk/>
            <pc:sldMk cId="3123652984" sldId="269"/>
            <ac:spMk id="15" creationId="{1F82758F-B2B3-4F0A-BB90-4BFFEDD166D6}"/>
          </ac:spMkLst>
        </pc:spChg>
        <pc:picChg chg="add del mod">
          <ac:chgData name="Guest User" userId="S::urn:spo:anon#da277957ad455f0444214f4101f9db7765c1ced8dbc101d1569f5dc33bd56f3f::" providerId="AD" clId="Web-{35B65641-0BF4-C9FF-7F42-5F2901E3AFC6}" dt="2024-12-02T19:05:18.338" v="291"/>
          <ac:picMkLst>
            <pc:docMk/>
            <pc:sldMk cId="3123652984" sldId="269"/>
            <ac:picMk id="4" creationId="{EC2DF8BD-95BE-D5FE-637B-9F3D28D25E12}"/>
          </ac:picMkLst>
        </pc:picChg>
      </pc:sldChg>
      <pc:sldChg chg="addSp delSp modSp mod setBg">
        <pc:chgData name="Guest User" userId="S::urn:spo:anon#da277957ad455f0444214f4101f9db7765c1ced8dbc101d1569f5dc33bd56f3f::" providerId="AD" clId="Web-{35B65641-0BF4-C9FF-7F42-5F2901E3AFC6}" dt="2024-12-02T19:32:17.669" v="356" actId="14100"/>
        <pc:sldMkLst>
          <pc:docMk/>
          <pc:sldMk cId="3784310270" sldId="270"/>
        </pc:sldMkLst>
        <pc:spChg chg="mod">
          <ac:chgData name="Guest User" userId="S::urn:spo:anon#da277957ad455f0444214f4101f9db7765c1ced8dbc101d1569f5dc33bd56f3f::" providerId="AD" clId="Web-{35B65641-0BF4-C9FF-7F42-5F2901E3AFC6}" dt="2024-12-02T18:28:35.782" v="27"/>
          <ac:spMkLst>
            <pc:docMk/>
            <pc:sldMk cId="3784310270" sldId="270"/>
            <ac:spMk id="2" creationId="{5F052ABC-B8D7-B4B4-421D-9F4E1EDBB847}"/>
          </ac:spMkLst>
        </pc:spChg>
        <pc:spChg chg="mod">
          <ac:chgData name="Guest User" userId="S::urn:spo:anon#da277957ad455f0444214f4101f9db7765c1ced8dbc101d1569f5dc33bd56f3f::" providerId="AD" clId="Web-{35B65641-0BF4-C9FF-7F42-5F2901E3AFC6}" dt="2024-12-02T19:32:17.669" v="356" actId="14100"/>
          <ac:spMkLst>
            <pc:docMk/>
            <pc:sldMk cId="3784310270" sldId="270"/>
            <ac:spMk id="3" creationId="{BDCA1D2A-C981-F46B-CA3A-4138CB4AD307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8:29:01.814" v="30"/>
          <ac:spMkLst>
            <pc:docMk/>
            <pc:sldMk cId="3784310270" sldId="270"/>
            <ac:spMk id="11" creationId="{D4974D33-8DC5-464E-8C6D-BE58F0669C17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8:29:01.814" v="30"/>
          <ac:spMkLst>
            <pc:docMk/>
            <pc:sldMk cId="3784310270" sldId="270"/>
            <ac:spMk id="13" creationId="{F13C74B1-5B17-4795-BED0-7140497B445A}"/>
          </ac:spMkLst>
        </pc:spChg>
        <pc:picChg chg="add mod ord modCrop">
          <ac:chgData name="Guest User" userId="S::urn:spo:anon#da277957ad455f0444214f4101f9db7765c1ced8dbc101d1569f5dc33bd56f3f::" providerId="AD" clId="Web-{35B65641-0BF4-C9FF-7F42-5F2901E3AFC6}" dt="2024-12-02T18:29:47.894" v="33"/>
          <ac:picMkLst>
            <pc:docMk/>
            <pc:sldMk cId="3784310270" sldId="270"/>
            <ac:picMk id="5" creationId="{0AC3696B-C8E1-E3B6-2973-BC1E25604E07}"/>
          </ac:picMkLst>
        </pc:picChg>
      </pc:sldChg>
      <pc:sldChg chg="addSp delSp modSp mod setBg">
        <pc:chgData name="Guest User" userId="S::urn:spo:anon#da277957ad455f0444214f4101f9db7765c1ced8dbc101d1569f5dc33bd56f3f::" providerId="AD" clId="Web-{35B65641-0BF4-C9FF-7F42-5F2901E3AFC6}" dt="2024-12-02T19:19:12.169" v="309" actId="1076"/>
        <pc:sldMkLst>
          <pc:docMk/>
          <pc:sldMk cId="3717256042" sldId="271"/>
        </pc:sldMkLst>
        <pc:spChg chg="mod">
          <ac:chgData name="Guest User" userId="S::urn:spo:anon#da277957ad455f0444214f4101f9db7765c1ced8dbc101d1569f5dc33bd56f3f::" providerId="AD" clId="Web-{35B65641-0BF4-C9FF-7F42-5F2901E3AFC6}" dt="2024-12-02T19:16:25.146" v="300" actId="14100"/>
          <ac:spMkLst>
            <pc:docMk/>
            <pc:sldMk cId="3717256042" sldId="271"/>
            <ac:spMk id="2" creationId="{8E4AAA74-5B2A-EB05-2F09-F837D2A86B23}"/>
          </ac:spMkLst>
        </pc:spChg>
        <pc:grpChg chg="add">
          <ac:chgData name="Guest User" userId="S::urn:spo:anon#da277957ad455f0444214f4101f9db7765c1ced8dbc101d1569f5dc33bd56f3f::" providerId="AD" clId="Web-{35B65641-0BF4-C9FF-7F42-5F2901E3AFC6}" dt="2024-12-02T18:48:03.281" v="252"/>
          <ac:grpSpMkLst>
            <pc:docMk/>
            <pc:sldMk cId="3717256042" sldId="271"/>
            <ac:grpSpMk id="47" creationId="{16C73AF9-0D33-5C66-5D79-0D0129904B31}"/>
          </ac:grpSpMkLst>
        </pc:grpChg>
        <pc:graphicFrameChg chg="add mod ord modGraphic">
          <ac:chgData name="Guest User" userId="S::urn:spo:anon#da277957ad455f0444214f4101f9db7765c1ced8dbc101d1569f5dc33bd56f3f::" providerId="AD" clId="Web-{35B65641-0BF4-C9FF-7F42-5F2901E3AFC6}" dt="2024-12-02T19:19:04.887" v="308" actId="14100"/>
          <ac:graphicFrameMkLst>
            <pc:docMk/>
            <pc:sldMk cId="3717256042" sldId="271"/>
            <ac:graphicFrameMk id="16" creationId="{AF4DCF4B-EE1B-156D-4AB2-45DDBA0D4CC0}"/>
          </ac:graphicFrameMkLst>
        </pc:graphicFrameChg>
        <pc:picChg chg="mod">
          <ac:chgData name="Guest User" userId="S::urn:spo:anon#da277957ad455f0444214f4101f9db7765c1ced8dbc101d1569f5dc33bd56f3f::" providerId="AD" clId="Web-{35B65641-0BF4-C9FF-7F42-5F2901E3AFC6}" dt="2024-12-02T19:19:12.169" v="309" actId="1076"/>
          <ac:picMkLst>
            <pc:docMk/>
            <pc:sldMk cId="3717256042" sldId="271"/>
            <ac:picMk id="4" creationId="{911FA5E5-D3E5-850E-45BE-C5CDB593921A}"/>
          </ac:picMkLst>
        </pc:picChg>
      </pc:sldChg>
      <pc:sldChg chg="new del">
        <pc:chgData name="Guest User" userId="S::urn:spo:anon#da277957ad455f0444214f4101f9db7765c1ced8dbc101d1569f5dc33bd56f3f::" providerId="AD" clId="Web-{35B65641-0BF4-C9FF-7F42-5F2901E3AFC6}" dt="2024-12-02T19:04:57.463" v="286"/>
        <pc:sldMkLst>
          <pc:docMk/>
          <pc:sldMk cId="1483753035" sldId="274"/>
        </pc:sldMkLst>
      </pc:sldChg>
      <pc:sldChg chg="addSp modSp new mod setBg">
        <pc:chgData name="Guest User" userId="S::urn:spo:anon#da277957ad455f0444214f4101f9db7765c1ced8dbc101d1569f5dc33bd56f3f::" providerId="AD" clId="Web-{35B65641-0BF4-C9FF-7F42-5F2901E3AFC6}" dt="2024-12-02T19:05:07.401" v="289"/>
        <pc:sldMkLst>
          <pc:docMk/>
          <pc:sldMk cId="2852592490" sldId="275"/>
        </pc:sldMkLst>
        <pc:spChg chg="add">
          <ac:chgData name="Guest User" userId="S::urn:spo:anon#da277957ad455f0444214f4101f9db7765c1ced8dbc101d1569f5dc33bd56f3f::" providerId="AD" clId="Web-{35B65641-0BF4-C9FF-7F42-5F2901E3AFC6}" dt="2024-12-02T19:05:07.401" v="289"/>
          <ac:spMkLst>
            <pc:docMk/>
            <pc:sldMk cId="2852592490" sldId="275"/>
            <ac:spMk id="8" creationId="{2D2B266D-3625-4584-A5C3-7D3F672CFF30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07.401" v="289"/>
          <ac:spMkLst>
            <pc:docMk/>
            <pc:sldMk cId="2852592490" sldId="275"/>
            <ac:spMk id="10" creationId="{C463B99A-73EE-4FBB-B7C4-F9F9BCC25C65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07.401" v="289"/>
          <ac:spMkLst>
            <pc:docMk/>
            <pc:sldMk cId="2852592490" sldId="275"/>
            <ac:spMk id="12" creationId="{A5D2A5D1-BA0D-47D3-B051-DA7743C46E28}"/>
          </ac:spMkLst>
        </pc:spChg>
        <pc:picChg chg="add mod">
          <ac:chgData name="Guest User" userId="S::urn:spo:anon#da277957ad455f0444214f4101f9db7765c1ced8dbc101d1569f5dc33bd56f3f::" providerId="AD" clId="Web-{35B65641-0BF4-C9FF-7F42-5F2901E3AFC6}" dt="2024-12-02T19:05:07.401" v="289"/>
          <ac:picMkLst>
            <pc:docMk/>
            <pc:sldMk cId="2852592490" sldId="275"/>
            <ac:picMk id="3" creationId="{7D0EE4C8-B4FE-E29C-3D6A-0CF582D34CE2}"/>
          </ac:picMkLst>
        </pc:picChg>
      </pc:sldChg>
      <pc:sldChg chg="addSp delSp modSp new mod setBg">
        <pc:chgData name="Guest User" userId="S::urn:spo:anon#da277957ad455f0444214f4101f9db7765c1ced8dbc101d1569f5dc33bd56f3f::" providerId="AD" clId="Web-{35B65641-0BF4-C9FF-7F42-5F2901E3AFC6}" dt="2024-12-02T19:07:11.280" v="295"/>
        <pc:sldMkLst>
          <pc:docMk/>
          <pc:sldMk cId="3441897494" sldId="276"/>
        </pc:sldMkLst>
        <pc:spChg chg="add">
          <ac:chgData name="Guest User" userId="S::urn:spo:anon#da277957ad455f0444214f4101f9db7765c1ced8dbc101d1569f5dc33bd56f3f::" providerId="AD" clId="Web-{35B65641-0BF4-C9FF-7F42-5F2901E3AFC6}" dt="2024-12-02T19:07:11.280" v="295"/>
          <ac:spMkLst>
            <pc:docMk/>
            <pc:sldMk cId="3441897494" sldId="276"/>
            <ac:spMk id="14" creationId="{2D2B266D-3625-4584-A5C3-7D3F672CFF30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7:11.280" v="295"/>
          <ac:spMkLst>
            <pc:docMk/>
            <pc:sldMk cId="3441897494" sldId="276"/>
            <ac:spMk id="16" creationId="{A5D2A5D1-BA0D-47D3-B051-DA7743C46E28}"/>
          </ac:spMkLst>
        </pc:spChg>
        <pc:picChg chg="add mod">
          <ac:chgData name="Guest User" userId="S::urn:spo:anon#da277957ad455f0444214f4101f9db7765c1ced8dbc101d1569f5dc33bd56f3f::" providerId="AD" clId="Web-{35B65641-0BF4-C9FF-7F42-5F2901E3AFC6}" dt="2024-12-02T19:07:11.280" v="295"/>
          <ac:picMkLst>
            <pc:docMk/>
            <pc:sldMk cId="3441897494" sldId="276"/>
            <ac:picMk id="2" creationId="{8CA7394E-33A8-7B1B-96CA-7E64A04ECF4A}"/>
          </ac:picMkLst>
        </pc:picChg>
      </pc:sldChg>
    </pc:docChg>
  </pc:docChgLst>
  <pc:docChgLst>
    <pc:chgData name="Simonson, Benjamin G." userId="S::bsimonson@ufl.edu::5a2d1149-2a23-48d9-ba27-5b0711f2de37" providerId="AD" clId="Web-{532B7476-7E6E-F8AE-D79F-1C0660A0B110}"/>
    <pc:docChg chg="addSld delSld modSld">
      <pc:chgData name="Simonson, Benjamin G." userId="S::bsimonson@ufl.edu::5a2d1149-2a23-48d9-ba27-5b0711f2de37" providerId="AD" clId="Web-{532B7476-7E6E-F8AE-D79F-1C0660A0B110}" dt="2024-12-03T14:28:42.608" v="33" actId="20577"/>
      <pc:docMkLst>
        <pc:docMk/>
      </pc:docMkLst>
      <pc:sldChg chg="addSp delSp modSp new">
        <pc:chgData name="Simonson, Benjamin G." userId="S::bsimonson@ufl.edu::5a2d1149-2a23-48d9-ba27-5b0711f2de37" providerId="AD" clId="Web-{532B7476-7E6E-F8AE-D79F-1C0660A0B110}" dt="2024-12-03T14:28:42.608" v="33" actId="20577"/>
        <pc:sldMkLst>
          <pc:docMk/>
          <pc:sldMk cId="786709957" sldId="282"/>
        </pc:sldMkLst>
        <pc:spChg chg="mod">
          <ac:chgData name="Simonson, Benjamin G." userId="S::bsimonson@ufl.edu::5a2d1149-2a23-48d9-ba27-5b0711f2de37" providerId="AD" clId="Web-{532B7476-7E6E-F8AE-D79F-1C0660A0B110}" dt="2024-12-03T14:28:42.608" v="33" actId="20577"/>
          <ac:spMkLst>
            <pc:docMk/>
            <pc:sldMk cId="786709957" sldId="282"/>
            <ac:spMk id="2" creationId="{7D9E78C3-79AC-9825-FE54-0861D335FDD1}"/>
          </ac:spMkLst>
        </pc:spChg>
        <pc:picChg chg="add mod ord">
          <ac:chgData name="Simonson, Benjamin G." userId="S::bsimonson@ufl.edu::5a2d1149-2a23-48d9-ba27-5b0711f2de37" providerId="AD" clId="Web-{532B7476-7E6E-F8AE-D79F-1C0660A0B110}" dt="2024-12-03T14:28:20.904" v="4"/>
          <ac:picMkLst>
            <pc:docMk/>
            <pc:sldMk cId="786709957" sldId="282"/>
            <ac:picMk id="4" creationId="{27E02C65-B8CE-C65E-C9A5-434246DB10CA}"/>
          </ac:picMkLst>
        </pc:picChg>
      </pc:sldChg>
      <pc:sldChg chg="add del replId">
        <pc:chgData name="Simonson, Benjamin G." userId="S::bsimonson@ufl.edu::5a2d1149-2a23-48d9-ba27-5b0711f2de37" providerId="AD" clId="Web-{532B7476-7E6E-F8AE-D79F-1C0660A0B110}" dt="2024-12-03T14:25:55.291" v="1"/>
        <pc:sldMkLst>
          <pc:docMk/>
          <pc:sldMk cId="3541223722" sldId="282"/>
        </pc:sldMkLst>
      </pc:sldChg>
    </pc:docChg>
  </pc:docChgLst>
  <pc:docChgLst>
    <pc:chgData name="Guest User" userId="S::urn:spo:anon#da277957ad455f0444214f4101f9db7765c1ced8dbc101d1569f5dc33bd56f3f::" providerId="AD" clId="Web-{071A481D-FC83-6D26-FF78-409B3A3CEA40}"/>
    <pc:docChg chg="addSld delSld modSld">
      <pc:chgData name="Guest User" userId="S::urn:spo:anon#da277957ad455f0444214f4101f9db7765c1ced8dbc101d1569f5dc33bd56f3f::" providerId="AD" clId="Web-{071A481D-FC83-6D26-FF78-409B3A3CEA40}" dt="2024-12-02T22:59:55.362" v="175"/>
      <pc:docMkLst>
        <pc:docMk/>
      </pc:docMkLst>
      <pc:sldChg chg="modSp">
        <pc:chgData name="Guest User" userId="S::urn:spo:anon#da277957ad455f0444214f4101f9db7765c1ced8dbc101d1569f5dc33bd56f3f::" providerId="AD" clId="Web-{071A481D-FC83-6D26-FF78-409B3A3CEA40}" dt="2024-12-02T22:55:51.666" v="105" actId="20577"/>
        <pc:sldMkLst>
          <pc:docMk/>
          <pc:sldMk cId="1872801260" sldId="265"/>
        </pc:sldMkLst>
        <pc:spChg chg="mod">
          <ac:chgData name="Guest User" userId="S::urn:spo:anon#da277957ad455f0444214f4101f9db7765c1ced8dbc101d1569f5dc33bd56f3f::" providerId="AD" clId="Web-{071A481D-FC83-6D26-FF78-409B3A3CEA40}" dt="2024-12-02T22:55:51.666" v="105" actId="20577"/>
          <ac:spMkLst>
            <pc:docMk/>
            <pc:sldMk cId="1872801260" sldId="265"/>
            <ac:spMk id="2" creationId="{E2AF3798-93F7-4917-F89B-A07B13C73343}"/>
          </ac:spMkLst>
        </pc:spChg>
      </pc:sldChg>
      <pc:sldChg chg="modSp new del mod modShow">
        <pc:chgData name="Guest User" userId="S::urn:spo:anon#da277957ad455f0444214f4101f9db7765c1ced8dbc101d1569f5dc33bd56f3f::" providerId="AD" clId="Web-{071A481D-FC83-6D26-FF78-409B3A3CEA40}" dt="2024-12-02T22:59:55.362" v="175"/>
        <pc:sldMkLst>
          <pc:docMk/>
          <pc:sldMk cId="1586727805" sldId="279"/>
        </pc:sldMkLst>
      </pc:sldChg>
    </pc:docChg>
  </pc:docChgLst>
  <pc:docChgLst>
    <pc:chgData name="Simonson, Benjamin G." userId="S::bsimonson@ufl.edu::5a2d1149-2a23-48d9-ba27-5b0711f2de37" providerId="AD" clId="Web-{B3AC38B2-557B-6524-4610-F84C262702BD}"/>
    <pc:docChg chg="addSld delSld modSld sldOrd">
      <pc:chgData name="Simonson, Benjamin G." userId="S::bsimonson@ufl.edu::5a2d1149-2a23-48d9-ba27-5b0711f2de37" providerId="AD" clId="Web-{B3AC38B2-557B-6524-4610-F84C262702BD}" dt="2024-12-02T23:21:35.906" v="721" actId="20577"/>
      <pc:docMkLst>
        <pc:docMk/>
      </pc:docMkLst>
      <pc:sldChg chg="modSp del">
        <pc:chgData name="Simonson, Benjamin G." userId="S::bsimonson@ufl.edu::5a2d1149-2a23-48d9-ba27-5b0711f2de37" providerId="AD" clId="Web-{B3AC38B2-557B-6524-4610-F84C262702BD}" dt="2024-12-02T19:58:02.625" v="181"/>
        <pc:sldMkLst>
          <pc:docMk/>
          <pc:sldMk cId="2005740275" sldId="261"/>
        </pc:sldMkLst>
      </pc:sldChg>
      <pc:sldChg chg="modSp">
        <pc:chgData name="Simonson, Benjamin G." userId="S::bsimonson@ufl.edu::5a2d1149-2a23-48d9-ba27-5b0711f2de37" providerId="AD" clId="Web-{B3AC38B2-557B-6524-4610-F84C262702BD}" dt="2024-12-02T23:21:35.906" v="721" actId="20577"/>
        <pc:sldMkLst>
          <pc:docMk/>
          <pc:sldMk cId="1872801260" sldId="265"/>
        </pc:sldMkLst>
      </pc:sldChg>
      <pc:sldChg chg="addSp delSp modSp add ord replId">
        <pc:chgData name="Simonson, Benjamin G." userId="S::bsimonson@ufl.edu::5a2d1149-2a23-48d9-ba27-5b0711f2de37" providerId="AD" clId="Web-{B3AC38B2-557B-6524-4610-F84C262702BD}" dt="2024-12-02T20:00:20.536" v="496" actId="20577"/>
        <pc:sldMkLst>
          <pc:docMk/>
          <pc:sldMk cId="3417435090" sldId="277"/>
        </pc:sldMkLst>
        <pc:spChg chg="mod">
          <ac:chgData name="Simonson, Benjamin G." userId="S::bsimonson@ufl.edu::5a2d1149-2a23-48d9-ba27-5b0711f2de37" providerId="AD" clId="Web-{B3AC38B2-557B-6524-4610-F84C262702BD}" dt="2024-12-02T19:55:27.917" v="94"/>
          <ac:spMkLst>
            <pc:docMk/>
            <pc:sldMk cId="3417435090" sldId="277"/>
            <ac:spMk id="2" creationId="{5BF51019-1920-6D28-C7FA-3F6949162213}"/>
          </ac:spMkLst>
        </pc:spChg>
        <pc:spChg chg="mod ord">
          <ac:chgData name="Simonson, Benjamin G." userId="S::bsimonson@ufl.edu::5a2d1149-2a23-48d9-ba27-5b0711f2de37" providerId="AD" clId="Web-{B3AC38B2-557B-6524-4610-F84C262702BD}" dt="2024-12-02T20:00:20.536" v="496" actId="20577"/>
          <ac:spMkLst>
            <pc:docMk/>
            <pc:sldMk cId="3417435090" sldId="277"/>
            <ac:spMk id="3" creationId="{D4AAE418-3188-B0E3-EE48-D5FC169B327F}"/>
          </ac:spMkLst>
        </pc:spChg>
        <pc:spChg chg="add">
          <ac:chgData name="Simonson, Benjamin G." userId="S::bsimonson@ufl.edu::5a2d1149-2a23-48d9-ba27-5b0711f2de37" providerId="AD" clId="Web-{B3AC38B2-557B-6524-4610-F84C262702BD}" dt="2024-12-02T19:55:27.917" v="94"/>
          <ac:spMkLst>
            <pc:docMk/>
            <pc:sldMk cId="3417435090" sldId="277"/>
            <ac:spMk id="29" creationId="{A2679492-7988-4050-9056-542444452411}"/>
          </ac:spMkLst>
        </pc:spChg>
        <pc:spChg chg="add">
          <ac:chgData name="Simonson, Benjamin G." userId="S::bsimonson@ufl.edu::5a2d1149-2a23-48d9-ba27-5b0711f2de37" providerId="AD" clId="Web-{B3AC38B2-557B-6524-4610-F84C262702BD}" dt="2024-12-02T19:55:27.917" v="94"/>
          <ac:spMkLst>
            <pc:docMk/>
            <pc:sldMk cId="3417435090" sldId="277"/>
            <ac:spMk id="31" creationId="{B091B163-7D61-4891-ABCF-5C13D9C418D0}"/>
          </ac:spMkLst>
        </pc:spChg>
        <pc:picChg chg="add mod">
          <ac:chgData name="Simonson, Benjamin G." userId="S::bsimonson@ufl.edu::5a2d1149-2a23-48d9-ba27-5b0711f2de37" providerId="AD" clId="Web-{B3AC38B2-557B-6524-4610-F84C262702BD}" dt="2024-12-02T19:55:27.917" v="94"/>
          <ac:picMkLst>
            <pc:docMk/>
            <pc:sldMk cId="3417435090" sldId="277"/>
            <ac:picMk id="5" creationId="{C0DA853F-ECC7-D59F-85B5-B7F59419D584}"/>
          </ac:picMkLst>
        </pc:picChg>
        <pc:cxnChg chg="add">
          <ac:chgData name="Simonson, Benjamin G." userId="S::bsimonson@ufl.edu::5a2d1149-2a23-48d9-ba27-5b0711f2de37" providerId="AD" clId="Web-{B3AC38B2-557B-6524-4610-F84C262702BD}" dt="2024-12-02T19:55:27.917" v="94"/>
          <ac:cxnSpMkLst>
            <pc:docMk/>
            <pc:sldMk cId="3417435090" sldId="277"/>
            <ac:cxnSpMk id="33" creationId="{C49DA8F6-BCC1-4447-B54C-57856834B94B}"/>
          </ac:cxnSpMkLst>
        </pc:cxnChg>
      </pc:sldChg>
      <pc:sldChg chg="addSp delSp modSp new mod setBg">
        <pc:chgData name="Simonson, Benjamin G." userId="S::bsimonson@ufl.edu::5a2d1149-2a23-48d9-ba27-5b0711f2de37" providerId="AD" clId="Web-{B3AC38B2-557B-6524-4610-F84C262702BD}" dt="2024-12-02T23:14:57.286" v="616" actId="1076"/>
        <pc:sldMkLst>
          <pc:docMk/>
          <pc:sldMk cId="1244017036" sldId="278"/>
        </pc:sldMkLst>
        <pc:spChg chg="add">
          <ac:chgData name="Simonson, Benjamin G." userId="S::bsimonson@ufl.edu::5a2d1149-2a23-48d9-ba27-5b0711f2de37" providerId="AD" clId="Web-{B3AC38B2-557B-6524-4610-F84C262702BD}" dt="2024-12-02T23:12:47.314" v="593"/>
          <ac:spMkLst>
            <pc:docMk/>
            <pc:sldMk cId="1244017036" sldId="278"/>
            <ac:spMk id="22" creationId="{799448F2-0E5B-42DA-B2D1-11A14E947BD4}"/>
          </ac:spMkLst>
        </pc:spChg>
        <pc:spChg chg="add">
          <ac:chgData name="Simonson, Benjamin G." userId="S::bsimonson@ufl.edu::5a2d1149-2a23-48d9-ba27-5b0711f2de37" providerId="AD" clId="Web-{B3AC38B2-557B-6524-4610-F84C262702BD}" dt="2024-12-02T23:12:47.314" v="593"/>
          <ac:spMkLst>
            <pc:docMk/>
            <pc:sldMk cId="1244017036" sldId="278"/>
            <ac:spMk id="24" creationId="{4E8A7552-20E1-4F34-ADAB-C1DB6634D47E}"/>
          </ac:spMkLst>
        </pc:spChg>
        <pc:picChg chg="add mod ord">
          <ac:chgData name="Simonson, Benjamin G." userId="S::bsimonson@ufl.edu::5a2d1149-2a23-48d9-ba27-5b0711f2de37" providerId="AD" clId="Web-{B3AC38B2-557B-6524-4610-F84C262702BD}" dt="2024-12-02T23:14:49.849" v="615" actId="14100"/>
          <ac:picMkLst>
            <pc:docMk/>
            <pc:sldMk cId="1244017036" sldId="278"/>
            <ac:picMk id="2" creationId="{333B63EB-EB2E-3A72-ECA0-6E55D2662BC1}"/>
          </ac:picMkLst>
        </pc:picChg>
        <pc:picChg chg="add mod">
          <ac:chgData name="Simonson, Benjamin G." userId="S::bsimonson@ufl.edu::5a2d1149-2a23-48d9-ba27-5b0711f2de37" providerId="AD" clId="Web-{B3AC38B2-557B-6524-4610-F84C262702BD}" dt="2024-12-02T23:12:47.314" v="593"/>
          <ac:picMkLst>
            <pc:docMk/>
            <pc:sldMk cId="1244017036" sldId="278"/>
            <ac:picMk id="4" creationId="{3FD8C103-DE93-047F-139F-3D90962286C7}"/>
          </ac:picMkLst>
        </pc:picChg>
        <pc:picChg chg="add mod">
          <ac:chgData name="Simonson, Benjamin G." userId="S::bsimonson@ufl.edu::5a2d1149-2a23-48d9-ba27-5b0711f2de37" providerId="AD" clId="Web-{B3AC38B2-557B-6524-4610-F84C262702BD}" dt="2024-12-02T23:12:47.314" v="593"/>
          <ac:picMkLst>
            <pc:docMk/>
            <pc:sldMk cId="1244017036" sldId="278"/>
            <ac:picMk id="5" creationId="{5D66A3E8-06AF-4572-567C-F806638A0910}"/>
          </ac:picMkLst>
        </pc:picChg>
        <pc:picChg chg="add mod">
          <ac:chgData name="Simonson, Benjamin G." userId="S::bsimonson@ufl.edu::5a2d1149-2a23-48d9-ba27-5b0711f2de37" providerId="AD" clId="Web-{B3AC38B2-557B-6524-4610-F84C262702BD}" dt="2024-12-02T23:14:57.286" v="616" actId="1076"/>
          <ac:picMkLst>
            <pc:docMk/>
            <pc:sldMk cId="1244017036" sldId="278"/>
            <ac:picMk id="6" creationId="{D2D65F7E-A5F5-ED11-F09E-B712E56AA29A}"/>
          </ac:picMkLst>
        </pc:picChg>
      </pc:sldChg>
    </pc:docChg>
  </pc:docChgLst>
  <pc:docChgLst>
    <pc:chgData name="Meurrens, Erik A." userId="dfded0df-cbd1-4b87-b492-62b6e937ff05" providerId="ADAL" clId="{A365CC6C-27DE-4862-9C60-FD00CC2E7854}"/>
    <pc:docChg chg="undo custSel addSld delSld modSld sldOrd addMainMaster">
      <pc:chgData name="Meurrens, Erik A." userId="dfded0df-cbd1-4b87-b492-62b6e937ff05" providerId="ADAL" clId="{A365CC6C-27DE-4862-9C60-FD00CC2E7854}" dt="2024-12-05T20:32:08.370" v="11059" actId="14100"/>
      <pc:docMkLst>
        <pc:docMk/>
      </pc:docMkLst>
      <pc:sldChg chg="addSp delSp modSp del mod modMedia setBg addAnim delAnim setClrOvrMap">
        <pc:chgData name="Meurrens, Erik A." userId="dfded0df-cbd1-4b87-b492-62b6e937ff05" providerId="ADAL" clId="{A365CC6C-27DE-4862-9C60-FD00CC2E7854}" dt="2024-12-02T00:59:30.981" v="379" actId="47"/>
        <pc:sldMkLst>
          <pc:docMk/>
          <pc:sldMk cId="109857222" sldId="256"/>
        </pc:sldMkLst>
      </pc:sldChg>
      <pc:sldChg chg="modSp del mod ord">
        <pc:chgData name="Meurrens, Erik A." userId="dfded0df-cbd1-4b87-b492-62b6e937ff05" providerId="ADAL" clId="{A365CC6C-27DE-4862-9C60-FD00CC2E7854}" dt="2024-12-02T21:56:55.023" v="6530" actId="2696"/>
        <pc:sldMkLst>
          <pc:docMk/>
          <pc:sldMk cId="345338220" sldId="257"/>
        </pc:sldMkLst>
      </pc:sldChg>
      <pc:sldChg chg="ord">
        <pc:chgData name="Meurrens, Erik A." userId="dfded0df-cbd1-4b87-b492-62b6e937ff05" providerId="ADAL" clId="{A365CC6C-27DE-4862-9C60-FD00CC2E7854}" dt="2024-12-02T03:22:06.791" v="3186"/>
        <pc:sldMkLst>
          <pc:docMk/>
          <pc:sldMk cId="2522221380" sldId="258"/>
        </pc:sldMkLst>
      </pc:sldChg>
      <pc:sldChg chg="addSp delSp modSp mod modNotesTx">
        <pc:chgData name="Meurrens, Erik A." userId="dfded0df-cbd1-4b87-b492-62b6e937ff05" providerId="ADAL" clId="{A365CC6C-27DE-4862-9C60-FD00CC2E7854}" dt="2024-12-03T13:05:36.532" v="10510" actId="1076"/>
        <pc:sldMkLst>
          <pc:docMk/>
          <pc:sldMk cId="2167950482" sldId="259"/>
        </pc:sldMkLst>
        <pc:spChg chg="mod">
          <ac:chgData name="Meurrens, Erik A." userId="dfded0df-cbd1-4b87-b492-62b6e937ff05" providerId="ADAL" clId="{A365CC6C-27DE-4862-9C60-FD00CC2E7854}" dt="2024-12-03T13:05:36.532" v="10510" actId="1076"/>
          <ac:spMkLst>
            <pc:docMk/>
            <pc:sldMk cId="2167950482" sldId="259"/>
            <ac:spMk id="2" creationId="{E1B73FC1-CA66-78A3-117F-265C3066C244}"/>
          </ac:spMkLst>
        </pc:spChg>
      </pc:sldChg>
      <pc:sldChg chg="addSp delSp modSp new mod ord setBg modClrScheme delAnim modAnim chgLayout modNotesTx">
        <pc:chgData name="Meurrens, Erik A." userId="dfded0df-cbd1-4b87-b492-62b6e937ff05" providerId="ADAL" clId="{A365CC6C-27DE-4862-9C60-FD00CC2E7854}" dt="2024-12-05T20:10:30.981" v="11030"/>
        <pc:sldMkLst>
          <pc:docMk/>
          <pc:sldMk cId="1514819196" sldId="260"/>
        </pc:sldMkLst>
        <pc:spChg chg="mod ord">
          <ac:chgData name="Meurrens, Erik A." userId="dfded0df-cbd1-4b87-b492-62b6e937ff05" providerId="ADAL" clId="{A365CC6C-27DE-4862-9C60-FD00CC2E7854}" dt="2024-12-02T01:41:10.024" v="1324" actId="20577"/>
          <ac:spMkLst>
            <pc:docMk/>
            <pc:sldMk cId="1514819196" sldId="260"/>
            <ac:spMk id="2" creationId="{62C84848-A0D2-2439-5928-685CFCB32FA6}"/>
          </ac:spMkLst>
        </pc:spChg>
        <pc:spChg chg="add mod">
          <ac:chgData name="Meurrens, Erik A." userId="dfded0df-cbd1-4b87-b492-62b6e937ff05" providerId="ADAL" clId="{A365CC6C-27DE-4862-9C60-FD00CC2E7854}" dt="2024-12-02T01:31:49.028" v="1131" actId="27636"/>
          <ac:spMkLst>
            <pc:docMk/>
            <pc:sldMk cId="1514819196" sldId="260"/>
            <ac:spMk id="6" creationId="{E5E90389-97E7-3C29-6A72-E3EF24E6F791}"/>
          </ac:spMkLst>
        </pc:spChg>
        <pc:spChg chg="add mod">
          <ac:chgData name="Meurrens, Erik A." userId="dfded0df-cbd1-4b87-b492-62b6e937ff05" providerId="ADAL" clId="{A365CC6C-27DE-4862-9C60-FD00CC2E7854}" dt="2024-12-02T02:56:36.379" v="2584" actId="20577"/>
          <ac:spMkLst>
            <pc:docMk/>
            <pc:sldMk cId="1514819196" sldId="260"/>
            <ac:spMk id="8" creationId="{207F19A2-D6E2-536A-5D91-98212DDAB2D7}"/>
          </ac:spMkLst>
        </pc:spChg>
        <pc:spChg chg="add mod">
          <ac:chgData name="Meurrens, Erik A." userId="dfded0df-cbd1-4b87-b492-62b6e937ff05" providerId="ADAL" clId="{A365CC6C-27DE-4862-9C60-FD00CC2E7854}" dt="2024-12-03T11:21:34.789" v="7482" actId="403"/>
          <ac:spMkLst>
            <pc:docMk/>
            <pc:sldMk cId="1514819196" sldId="260"/>
            <ac:spMk id="21" creationId="{CAE790BC-90B2-FF6B-55AF-2DCD8EBEA180}"/>
          </ac:spMkLst>
        </pc:spChg>
        <pc:spChg chg="add mod">
          <ac:chgData name="Meurrens, Erik A." userId="dfded0df-cbd1-4b87-b492-62b6e937ff05" providerId="ADAL" clId="{A365CC6C-27DE-4862-9C60-FD00CC2E7854}" dt="2024-12-03T11:21:41.062" v="7483" actId="1076"/>
          <ac:spMkLst>
            <pc:docMk/>
            <pc:sldMk cId="1514819196" sldId="260"/>
            <ac:spMk id="30" creationId="{F48CFAB1-3928-D68E-C197-06398486CDE4}"/>
          </ac:spMkLst>
        </pc:spChg>
        <pc:spChg chg="add mod ord">
          <ac:chgData name="Meurrens, Erik A." userId="dfded0df-cbd1-4b87-b492-62b6e937ff05" providerId="ADAL" clId="{A365CC6C-27DE-4862-9C60-FD00CC2E7854}" dt="2024-12-02T02:50:49.355" v="2324" actId="2085"/>
          <ac:spMkLst>
            <pc:docMk/>
            <pc:sldMk cId="1514819196" sldId="260"/>
            <ac:spMk id="31" creationId="{C545CFE8-352E-EF5B-9552-2AF05E441541}"/>
          </ac:spMkLst>
        </pc:spChg>
        <pc:spChg chg="add mod">
          <ac:chgData name="Meurrens, Erik A." userId="dfded0df-cbd1-4b87-b492-62b6e937ff05" providerId="ADAL" clId="{A365CC6C-27DE-4862-9C60-FD00CC2E7854}" dt="2024-12-02T03:09:19.430" v="2897" actId="113"/>
          <ac:spMkLst>
            <pc:docMk/>
            <pc:sldMk cId="1514819196" sldId="260"/>
            <ac:spMk id="33" creationId="{A90D7ABB-8A78-2C81-182B-DA7EE4B15B02}"/>
          </ac:spMkLst>
        </pc:spChg>
        <pc:spChg chg="add mod">
          <ac:chgData name="Meurrens, Erik A." userId="dfded0df-cbd1-4b87-b492-62b6e937ff05" providerId="ADAL" clId="{A365CC6C-27DE-4862-9C60-FD00CC2E7854}" dt="2024-12-02T03:01:52.260" v="2700" actId="20577"/>
          <ac:spMkLst>
            <pc:docMk/>
            <pc:sldMk cId="1514819196" sldId="260"/>
            <ac:spMk id="34" creationId="{71EDEF7A-89D6-82AA-B97C-E47F11D4C65E}"/>
          </ac:spMkLst>
        </pc:spChg>
        <pc:grpChg chg="add mod">
          <ac:chgData name="Meurrens, Erik A." userId="dfded0df-cbd1-4b87-b492-62b6e937ff05" providerId="ADAL" clId="{A365CC6C-27DE-4862-9C60-FD00CC2E7854}" dt="2024-12-02T02:50:02.228" v="2322" actId="1076"/>
          <ac:grpSpMkLst>
            <pc:docMk/>
            <pc:sldMk cId="1514819196" sldId="260"/>
            <ac:grpSpMk id="26" creationId="{925E00EE-F43B-CDC3-DA58-8FC19F9021F5}"/>
          </ac:grpSpMkLst>
        </pc:grpChg>
        <pc:grpChg chg="add mod">
          <ac:chgData name="Meurrens, Erik A." userId="dfded0df-cbd1-4b87-b492-62b6e937ff05" providerId="ADAL" clId="{A365CC6C-27DE-4862-9C60-FD00CC2E7854}" dt="2024-12-02T02:50:00.054" v="2321" actId="1076"/>
          <ac:grpSpMkLst>
            <pc:docMk/>
            <pc:sldMk cId="1514819196" sldId="260"/>
            <ac:grpSpMk id="27" creationId="{355FD90F-07F8-A632-D92C-BD5B00CECFCA}"/>
          </ac:grpSpMkLst>
        </pc:grpChg>
        <pc:picChg chg="add mod">
          <ac:chgData name="Meurrens, Erik A." userId="dfded0df-cbd1-4b87-b492-62b6e937ff05" providerId="ADAL" clId="{A365CC6C-27DE-4862-9C60-FD00CC2E7854}" dt="2024-12-02T02:33:50.010" v="1989" actId="1076"/>
          <ac:picMkLst>
            <pc:docMk/>
            <pc:sldMk cId="1514819196" sldId="260"/>
            <ac:picMk id="4" creationId="{D55CCBB6-1971-F707-44A3-FD94D3887590}"/>
          </ac:picMkLst>
        </pc:picChg>
        <pc:picChg chg="add mod">
          <ac:chgData name="Meurrens, Erik A." userId="dfded0df-cbd1-4b87-b492-62b6e937ff05" providerId="ADAL" clId="{A365CC6C-27DE-4862-9C60-FD00CC2E7854}" dt="2024-12-03T16:55:52.145" v="11011" actId="1076"/>
          <ac:picMkLst>
            <pc:docMk/>
            <pc:sldMk cId="1514819196" sldId="260"/>
            <ac:picMk id="5" creationId="{4289DC45-CB77-CCA5-C621-77934FE889D2}"/>
          </ac:picMkLst>
        </pc:picChg>
        <pc:picChg chg="add mod modCrop">
          <ac:chgData name="Meurrens, Erik A." userId="dfded0df-cbd1-4b87-b492-62b6e937ff05" providerId="ADAL" clId="{A365CC6C-27DE-4862-9C60-FD00CC2E7854}" dt="2024-12-02T02:40:57.085" v="2262" actId="208"/>
          <ac:picMkLst>
            <pc:docMk/>
            <pc:sldMk cId="1514819196" sldId="260"/>
            <ac:picMk id="11" creationId="{E2975248-EA5A-12E2-3E87-33D3A16EA170}"/>
          </ac:picMkLst>
        </pc:picChg>
        <pc:picChg chg="add mod modCrop">
          <ac:chgData name="Meurrens, Erik A." userId="dfded0df-cbd1-4b87-b492-62b6e937ff05" providerId="ADAL" clId="{A365CC6C-27DE-4862-9C60-FD00CC2E7854}" dt="2024-12-02T02:34:58.212" v="2000" actId="164"/>
          <ac:picMkLst>
            <pc:docMk/>
            <pc:sldMk cId="1514819196" sldId="260"/>
            <ac:picMk id="15" creationId="{1A9282FF-8430-56B4-26F6-D09F7D46D29C}"/>
          </ac:picMkLst>
        </pc:picChg>
        <pc:picChg chg="add mod modCrop">
          <ac:chgData name="Meurrens, Erik A." userId="dfded0df-cbd1-4b87-b492-62b6e937ff05" providerId="ADAL" clId="{A365CC6C-27DE-4862-9C60-FD00CC2E7854}" dt="2024-12-02T02:40:57.085" v="2262" actId="208"/>
          <ac:picMkLst>
            <pc:docMk/>
            <pc:sldMk cId="1514819196" sldId="260"/>
            <ac:picMk id="22" creationId="{72B2403C-29C0-E233-C46B-9E56C2EEBA1F}"/>
          </ac:picMkLst>
        </pc:picChg>
        <pc:picChg chg="add mod modCrop">
          <ac:chgData name="Meurrens, Erik A." userId="dfded0df-cbd1-4b87-b492-62b6e937ff05" providerId="ADAL" clId="{A365CC6C-27DE-4862-9C60-FD00CC2E7854}" dt="2024-12-02T02:40:57.085" v="2262" actId="208"/>
          <ac:picMkLst>
            <pc:docMk/>
            <pc:sldMk cId="1514819196" sldId="260"/>
            <ac:picMk id="23" creationId="{196984FD-AF2C-ACA7-B4A3-303FD7F38E96}"/>
          </ac:picMkLst>
        </pc:picChg>
        <pc:picChg chg="add mod modCrop">
          <ac:chgData name="Meurrens, Erik A." userId="dfded0df-cbd1-4b87-b492-62b6e937ff05" providerId="ADAL" clId="{A365CC6C-27DE-4862-9C60-FD00CC2E7854}" dt="2024-12-02T02:34:58.212" v="2000" actId="164"/>
          <ac:picMkLst>
            <pc:docMk/>
            <pc:sldMk cId="1514819196" sldId="260"/>
            <ac:picMk id="24" creationId="{FD4D00F3-33DA-58E8-6D75-54E30ECC55C4}"/>
          </ac:picMkLst>
        </pc:picChg>
        <pc:picChg chg="add mod modCrop">
          <ac:chgData name="Meurrens, Erik A." userId="dfded0df-cbd1-4b87-b492-62b6e937ff05" providerId="ADAL" clId="{A365CC6C-27DE-4862-9C60-FD00CC2E7854}" dt="2024-12-02T02:34:58.212" v="2000" actId="164"/>
          <ac:picMkLst>
            <pc:docMk/>
            <pc:sldMk cId="1514819196" sldId="260"/>
            <ac:picMk id="25" creationId="{2BF113ED-2872-8664-D9A6-9CFB3B5C379D}"/>
          </ac:picMkLst>
        </pc:picChg>
      </pc:sldChg>
      <pc:sldChg chg="modSp new mod">
        <pc:chgData name="Meurrens, Erik A." userId="dfded0df-cbd1-4b87-b492-62b6e937ff05" providerId="ADAL" clId="{A365CC6C-27DE-4862-9C60-FD00CC2E7854}" dt="2024-11-25T18:53:45.699" v="154" actId="20577"/>
        <pc:sldMkLst>
          <pc:docMk/>
          <pc:sldMk cId="2005740275" sldId="261"/>
        </pc:sldMkLst>
      </pc:sldChg>
      <pc:sldChg chg="modSp new mod">
        <pc:chgData name="Meurrens, Erik A." userId="dfded0df-cbd1-4b87-b492-62b6e937ff05" providerId="ADAL" clId="{A365CC6C-27DE-4862-9C60-FD00CC2E7854}" dt="2024-11-25T18:52:17.700" v="113" actId="20577"/>
        <pc:sldMkLst>
          <pc:docMk/>
          <pc:sldMk cId="27747900" sldId="262"/>
        </pc:sldMkLst>
      </pc:sldChg>
      <pc:sldChg chg="modSp new mod ord">
        <pc:chgData name="Meurrens, Erik A." userId="dfded0df-cbd1-4b87-b492-62b6e937ff05" providerId="ADAL" clId="{A365CC6C-27DE-4862-9C60-FD00CC2E7854}" dt="2024-11-25T18:52:22.817" v="120" actId="20577"/>
        <pc:sldMkLst>
          <pc:docMk/>
          <pc:sldMk cId="194505286" sldId="263"/>
        </pc:sldMkLst>
        <pc:spChg chg="mod">
          <ac:chgData name="Meurrens, Erik A." userId="dfded0df-cbd1-4b87-b492-62b6e937ff05" providerId="ADAL" clId="{A365CC6C-27DE-4862-9C60-FD00CC2E7854}" dt="2024-11-25T18:52:22.817" v="120" actId="20577"/>
          <ac:spMkLst>
            <pc:docMk/>
            <pc:sldMk cId="194505286" sldId="263"/>
            <ac:spMk id="2" creationId="{AE071AB7-D00F-23FF-EA02-D6DB53D5E694}"/>
          </ac:spMkLst>
        </pc:spChg>
      </pc:sldChg>
      <pc:sldChg chg="addSp delSp modSp new mod setBg modNotesTx">
        <pc:chgData name="Meurrens, Erik A." userId="dfded0df-cbd1-4b87-b492-62b6e937ff05" providerId="ADAL" clId="{A365CC6C-27DE-4862-9C60-FD00CC2E7854}" dt="2024-12-03T17:12:15.670" v="11027" actId="20577"/>
        <pc:sldMkLst>
          <pc:docMk/>
          <pc:sldMk cId="1048997650" sldId="264"/>
        </pc:sldMkLst>
        <pc:spChg chg="mod">
          <ac:chgData name="Meurrens, Erik A." userId="dfded0df-cbd1-4b87-b492-62b6e937ff05" providerId="ADAL" clId="{A365CC6C-27DE-4862-9C60-FD00CC2E7854}" dt="2024-12-02T14:25:50.028" v="5053" actId="20577"/>
          <ac:spMkLst>
            <pc:docMk/>
            <pc:sldMk cId="1048997650" sldId="264"/>
            <ac:spMk id="2" creationId="{6D4B4602-AAFD-61BC-441C-E820D12BD135}"/>
          </ac:spMkLst>
        </pc:spChg>
        <pc:spChg chg="mod">
          <ac:chgData name="Meurrens, Erik A." userId="dfded0df-cbd1-4b87-b492-62b6e937ff05" providerId="ADAL" clId="{A365CC6C-27DE-4862-9C60-FD00CC2E7854}" dt="2024-12-03T17:12:15.670" v="11027" actId="20577"/>
          <ac:spMkLst>
            <pc:docMk/>
            <pc:sldMk cId="1048997650" sldId="264"/>
            <ac:spMk id="3" creationId="{E1A3274E-2D9A-1F7A-57D6-E1E407F70113}"/>
          </ac:spMkLst>
        </pc:spChg>
        <pc:spChg chg="add">
          <ac:chgData name="Meurrens, Erik A." userId="dfded0df-cbd1-4b87-b492-62b6e937ff05" providerId="ADAL" clId="{A365CC6C-27DE-4862-9C60-FD00CC2E7854}" dt="2024-12-02T14:24:07.966" v="4930" actId="26606"/>
          <ac:spMkLst>
            <pc:docMk/>
            <pc:sldMk cId="1048997650" sldId="264"/>
            <ac:spMk id="11" creationId="{B86AA2DA-281A-4806-8977-D617AEAC830F}"/>
          </ac:spMkLst>
        </pc:spChg>
        <pc:spChg chg="add">
          <ac:chgData name="Meurrens, Erik A." userId="dfded0df-cbd1-4b87-b492-62b6e937ff05" providerId="ADAL" clId="{A365CC6C-27DE-4862-9C60-FD00CC2E7854}" dt="2024-12-02T14:24:07.966" v="4930" actId="26606"/>
          <ac:spMkLst>
            <pc:docMk/>
            <pc:sldMk cId="1048997650" sldId="264"/>
            <ac:spMk id="13" creationId="{64185774-6FC0-4B8D-A8DB-A8854688960B}"/>
          </ac:spMkLst>
        </pc:spChg>
        <pc:spChg chg="add">
          <ac:chgData name="Meurrens, Erik A." userId="dfded0df-cbd1-4b87-b492-62b6e937ff05" providerId="ADAL" clId="{A365CC6C-27DE-4862-9C60-FD00CC2E7854}" dt="2024-12-02T14:24:07.966" v="4930" actId="26606"/>
          <ac:spMkLst>
            <pc:docMk/>
            <pc:sldMk cId="1048997650" sldId="264"/>
            <ac:spMk id="15" creationId="{B7D3B4FC-79F4-47D2-9D79-DA876E6AD813}"/>
          </ac:spMkLst>
        </pc:spChg>
        <pc:spChg chg="add">
          <ac:chgData name="Meurrens, Erik A." userId="dfded0df-cbd1-4b87-b492-62b6e937ff05" providerId="ADAL" clId="{A365CC6C-27DE-4862-9C60-FD00CC2E7854}" dt="2024-12-02T14:24:07.966" v="4930" actId="26606"/>
          <ac:spMkLst>
            <pc:docMk/>
            <pc:sldMk cId="1048997650" sldId="264"/>
            <ac:spMk id="17" creationId="{2775D660-3127-4688-9782-F7C4639B1691}"/>
          </ac:spMkLst>
        </pc:spChg>
        <pc:picChg chg="add mod">
          <ac:chgData name="Meurrens, Erik A." userId="dfded0df-cbd1-4b87-b492-62b6e937ff05" providerId="ADAL" clId="{A365CC6C-27DE-4862-9C60-FD00CC2E7854}" dt="2024-12-02T14:24:07.966" v="4930" actId="26606"/>
          <ac:picMkLst>
            <pc:docMk/>
            <pc:sldMk cId="1048997650" sldId="264"/>
            <ac:picMk id="6" creationId="{1A31DF16-18E4-5CD0-D944-BDBA6CA537DA}"/>
          </ac:picMkLst>
        </pc:picChg>
      </pc:sldChg>
      <pc:sldChg chg="addSp delSp modSp new mod modNotesTx">
        <pc:chgData name="Meurrens, Erik A." userId="dfded0df-cbd1-4b87-b492-62b6e937ff05" providerId="ADAL" clId="{A365CC6C-27DE-4862-9C60-FD00CC2E7854}" dt="2024-12-03T16:22:17.460" v="11006" actId="1076"/>
        <pc:sldMkLst>
          <pc:docMk/>
          <pc:sldMk cId="1872801260" sldId="265"/>
        </pc:sldMkLst>
        <pc:spChg chg="mod">
          <ac:chgData name="Meurrens, Erik A." userId="dfded0df-cbd1-4b87-b492-62b6e937ff05" providerId="ADAL" clId="{A365CC6C-27DE-4862-9C60-FD00CC2E7854}" dt="2024-12-03T16:01:11.867" v="10574" actId="27636"/>
          <ac:spMkLst>
            <pc:docMk/>
            <pc:sldMk cId="1872801260" sldId="265"/>
            <ac:spMk id="2" creationId="{E2AF3798-93F7-4917-F89B-A07B13C73343}"/>
          </ac:spMkLst>
        </pc:spChg>
        <pc:graphicFrameChg chg="add mod modGraphic">
          <ac:chgData name="Meurrens, Erik A." userId="dfded0df-cbd1-4b87-b492-62b6e937ff05" providerId="ADAL" clId="{A365CC6C-27DE-4862-9C60-FD00CC2E7854}" dt="2024-12-03T16:22:17.460" v="11006" actId="1076"/>
          <ac:graphicFrameMkLst>
            <pc:docMk/>
            <pc:sldMk cId="1872801260" sldId="265"/>
            <ac:graphicFrameMk id="6" creationId="{2437A6AD-94CB-FEBF-AC0C-8C33AE6C1694}"/>
          </ac:graphicFrameMkLst>
        </pc:graphicFrameChg>
      </pc:sldChg>
      <pc:sldChg chg="addSp delSp modSp add mod modAnim modNotesTx">
        <pc:chgData name="Meurrens, Erik A." userId="dfded0df-cbd1-4b87-b492-62b6e937ff05" providerId="ADAL" clId="{A365CC6C-27DE-4862-9C60-FD00CC2E7854}" dt="2024-12-03T11:31:19.707" v="9320" actId="313"/>
        <pc:sldMkLst>
          <pc:docMk/>
          <pc:sldMk cId="221630" sldId="266"/>
        </pc:sldMkLst>
        <pc:spChg chg="mod">
          <ac:chgData name="Meurrens, Erik A." userId="dfded0df-cbd1-4b87-b492-62b6e937ff05" providerId="ADAL" clId="{A365CC6C-27DE-4862-9C60-FD00CC2E7854}" dt="2024-12-02T00:55:54.669" v="317" actId="255"/>
          <ac:spMkLst>
            <pc:docMk/>
            <pc:sldMk cId="221630" sldId="266"/>
            <ac:spMk id="2" creationId="{5693BCB9-CE14-7DBB-7DE8-8863B8DAA0C2}"/>
          </ac:spMkLst>
        </pc:spChg>
        <pc:spChg chg="mod">
          <ac:chgData name="Meurrens, Erik A." userId="dfded0df-cbd1-4b87-b492-62b6e937ff05" providerId="ADAL" clId="{A365CC6C-27DE-4862-9C60-FD00CC2E7854}" dt="2024-12-02T00:56:53.155" v="361" actId="27636"/>
          <ac:spMkLst>
            <pc:docMk/>
            <pc:sldMk cId="221630" sldId="266"/>
            <ac:spMk id="3" creationId="{3F9447FE-EA74-A50C-8414-6A5E3270BE25}"/>
          </ac:spMkLst>
        </pc:spChg>
        <pc:spChg chg="add mod">
          <ac:chgData name="Meurrens, Erik A." userId="dfded0df-cbd1-4b87-b492-62b6e937ff05" providerId="ADAL" clId="{A365CC6C-27DE-4862-9C60-FD00CC2E7854}" dt="2024-12-02T01:08:24.949" v="987" actId="14100"/>
          <ac:spMkLst>
            <pc:docMk/>
            <pc:sldMk cId="221630" sldId="266"/>
            <ac:spMk id="5" creationId="{0F1E90AA-CB79-53BA-DF94-553261613F45}"/>
          </ac:spMkLst>
        </pc:spChg>
        <pc:graphicFrameChg chg="add mod modGraphic">
          <ac:chgData name="Meurrens, Erik A." userId="dfded0df-cbd1-4b87-b492-62b6e937ff05" providerId="ADAL" clId="{A365CC6C-27DE-4862-9C60-FD00CC2E7854}" dt="2024-12-02T01:34:09.717" v="1139" actId="6549"/>
          <ac:graphicFrameMkLst>
            <pc:docMk/>
            <pc:sldMk cId="221630" sldId="266"/>
            <ac:graphicFrameMk id="8" creationId="{11174208-E412-83C5-C0CE-7D670DC34741}"/>
          </ac:graphicFrameMkLst>
        </pc:graphicFrameChg>
        <pc:picChg chg="mod">
          <ac:chgData name="Meurrens, Erik A." userId="dfded0df-cbd1-4b87-b492-62b6e937ff05" providerId="ADAL" clId="{A365CC6C-27DE-4862-9C60-FD00CC2E7854}" dt="2024-12-02T00:55:16.868" v="312" actId="14100"/>
          <ac:picMkLst>
            <pc:docMk/>
            <pc:sldMk cId="221630" sldId="266"/>
            <ac:picMk id="4" creationId="{32AC75B8-0878-201E-54DE-4550578F63F2}"/>
          </ac:picMkLst>
        </pc:picChg>
        <pc:cxnChg chg="add mod">
          <ac:chgData name="Meurrens, Erik A." userId="dfded0df-cbd1-4b87-b492-62b6e937ff05" providerId="ADAL" clId="{A365CC6C-27DE-4862-9C60-FD00CC2E7854}" dt="2024-12-02T01:09:01.891" v="990" actId="14100"/>
          <ac:cxnSpMkLst>
            <pc:docMk/>
            <pc:sldMk cId="221630" sldId="266"/>
            <ac:cxnSpMk id="10" creationId="{447BCED6-A01B-1783-B11F-B99521D8F7D3}"/>
          </ac:cxnSpMkLst>
        </pc:cxnChg>
      </pc:sldChg>
      <pc:sldChg chg="new del">
        <pc:chgData name="Meurrens, Erik A." userId="dfded0df-cbd1-4b87-b492-62b6e937ff05" providerId="ADAL" clId="{A365CC6C-27DE-4862-9C60-FD00CC2E7854}" dt="2024-12-02T01:17:49.843" v="1032" actId="2696"/>
        <pc:sldMkLst>
          <pc:docMk/>
          <pc:sldMk cId="1812199479" sldId="267"/>
        </pc:sldMkLst>
      </pc:sldChg>
      <pc:sldChg chg="new del">
        <pc:chgData name="Meurrens, Erik A." userId="dfded0df-cbd1-4b87-b492-62b6e937ff05" providerId="ADAL" clId="{A365CC6C-27DE-4862-9C60-FD00CC2E7854}" dt="2024-12-02T01:03:05.215" v="757" actId="47"/>
        <pc:sldMkLst>
          <pc:docMk/>
          <pc:sldMk cId="3207904835" sldId="267"/>
        </pc:sldMkLst>
      </pc:sldChg>
      <pc:sldChg chg="addSp delSp modSp add mod modAnim modNotesTx">
        <pc:chgData name="Meurrens, Erik A." userId="dfded0df-cbd1-4b87-b492-62b6e937ff05" providerId="ADAL" clId="{A365CC6C-27DE-4862-9C60-FD00CC2E7854}" dt="2024-12-03T13:07:42.494" v="10518" actId="20577"/>
        <pc:sldMkLst>
          <pc:docMk/>
          <pc:sldMk cId="3509420105" sldId="267"/>
        </pc:sldMkLst>
        <pc:spChg chg="mod">
          <ac:chgData name="Meurrens, Erik A." userId="dfded0df-cbd1-4b87-b492-62b6e937ff05" providerId="ADAL" clId="{A365CC6C-27DE-4862-9C60-FD00CC2E7854}" dt="2024-12-02T01:48:01.995" v="1384" actId="20577"/>
          <ac:spMkLst>
            <pc:docMk/>
            <pc:sldMk cId="3509420105" sldId="267"/>
            <ac:spMk id="2" creationId="{7280F913-D9DE-E8BE-D2E7-3518CDAA96AF}"/>
          </ac:spMkLst>
        </pc:spChg>
        <pc:spChg chg="add mod">
          <ac:chgData name="Meurrens, Erik A." userId="dfded0df-cbd1-4b87-b492-62b6e937ff05" providerId="ADAL" clId="{A365CC6C-27DE-4862-9C60-FD00CC2E7854}" dt="2024-12-02T04:19:57.261" v="4707" actId="14100"/>
          <ac:spMkLst>
            <pc:docMk/>
            <pc:sldMk cId="3509420105" sldId="267"/>
            <ac:spMk id="3" creationId="{1F373846-E758-765B-2B33-08225EFB204D}"/>
          </ac:spMkLst>
        </pc:spChg>
        <pc:spChg chg="add mod">
          <ac:chgData name="Meurrens, Erik A." userId="dfded0df-cbd1-4b87-b492-62b6e937ff05" providerId="ADAL" clId="{A365CC6C-27DE-4862-9C60-FD00CC2E7854}" dt="2024-12-03T11:28:28.923" v="8547" actId="1076"/>
          <ac:spMkLst>
            <pc:docMk/>
            <pc:sldMk cId="3509420105" sldId="267"/>
            <ac:spMk id="7" creationId="{3C219D9B-26E8-18B7-A3EB-58300337AF45}"/>
          </ac:spMkLst>
        </pc:spChg>
        <pc:spChg chg="add mod">
          <ac:chgData name="Meurrens, Erik A." userId="dfded0df-cbd1-4b87-b492-62b6e937ff05" providerId="ADAL" clId="{A365CC6C-27DE-4862-9C60-FD00CC2E7854}" dt="2024-12-03T11:29:01.631" v="8572" actId="20577"/>
          <ac:spMkLst>
            <pc:docMk/>
            <pc:sldMk cId="3509420105" sldId="267"/>
            <ac:spMk id="9" creationId="{58AFA276-37DB-D28C-F6A9-FC79BD37C4FE}"/>
          </ac:spMkLst>
        </pc:spChg>
        <pc:spChg chg="add mod">
          <ac:chgData name="Meurrens, Erik A." userId="dfded0df-cbd1-4b87-b492-62b6e937ff05" providerId="ADAL" clId="{A365CC6C-27DE-4862-9C60-FD00CC2E7854}" dt="2024-12-03T11:28:25.396" v="8546" actId="1076"/>
          <ac:spMkLst>
            <pc:docMk/>
            <pc:sldMk cId="3509420105" sldId="267"/>
            <ac:spMk id="12" creationId="{D8B47668-DB8A-520C-2A2C-EAF34F07A91F}"/>
          </ac:spMkLst>
        </pc:spChg>
      </pc:sldChg>
      <pc:sldChg chg="ord">
        <pc:chgData name="Meurrens, Erik A." userId="dfded0df-cbd1-4b87-b492-62b6e937ff05" providerId="ADAL" clId="{A365CC6C-27DE-4862-9C60-FD00CC2E7854}" dt="2024-12-02T03:21:35.982" v="3178"/>
        <pc:sldMkLst>
          <pc:docMk/>
          <pc:sldMk cId="3717256042" sldId="271"/>
        </pc:sldMkLst>
      </pc:sldChg>
      <pc:sldChg chg="delSp add del mod">
        <pc:chgData name="Meurrens, Erik A." userId="dfded0df-cbd1-4b87-b492-62b6e937ff05" providerId="ADAL" clId="{A365CC6C-27DE-4862-9C60-FD00CC2E7854}" dt="2024-12-02T14:40:41.949" v="6243" actId="47"/>
        <pc:sldMkLst>
          <pc:docMk/>
          <pc:sldMk cId="1367509097" sldId="272"/>
        </pc:sldMkLst>
      </pc:sldChg>
      <pc:sldChg chg="addSp delSp modSp add del mod">
        <pc:chgData name="Meurrens, Erik A." userId="dfded0df-cbd1-4b87-b492-62b6e937ff05" providerId="ADAL" clId="{A365CC6C-27DE-4862-9C60-FD00CC2E7854}" dt="2024-12-03T12:54:12.088" v="9625" actId="47"/>
        <pc:sldMkLst>
          <pc:docMk/>
          <pc:sldMk cId="2439569041" sldId="273"/>
        </pc:sldMkLst>
      </pc:sldChg>
      <pc:sldChg chg="addSp delSp modSp mod delAnim modAnim">
        <pc:chgData name="Meurrens, Erik A." userId="dfded0df-cbd1-4b87-b492-62b6e937ff05" providerId="ADAL" clId="{A365CC6C-27DE-4862-9C60-FD00CC2E7854}" dt="2024-12-05T20:32:08.370" v="11059" actId="14100"/>
        <pc:sldMkLst>
          <pc:docMk/>
          <pc:sldMk cId="4127227280" sldId="279"/>
        </pc:sldMkLst>
        <pc:spChg chg="add del mod">
          <ac:chgData name="Meurrens, Erik A." userId="dfded0df-cbd1-4b87-b492-62b6e937ff05" providerId="ADAL" clId="{A365CC6C-27DE-4862-9C60-FD00CC2E7854}" dt="2024-12-05T20:31:25.398" v="11055" actId="478"/>
          <ac:spMkLst>
            <pc:docMk/>
            <pc:sldMk cId="4127227280" sldId="279"/>
            <ac:spMk id="2" creationId="{AEFA9FA6-921D-3A53-0D83-003A393235CC}"/>
          </ac:spMkLst>
        </pc:spChg>
        <pc:picChg chg="del">
          <ac:chgData name="Meurrens, Erik A." userId="dfded0df-cbd1-4b87-b492-62b6e937ff05" providerId="ADAL" clId="{A365CC6C-27DE-4862-9C60-FD00CC2E7854}" dt="2024-12-05T20:18:51.713" v="11034" actId="478"/>
          <ac:picMkLst>
            <pc:docMk/>
            <pc:sldMk cId="4127227280" sldId="279"/>
            <ac:picMk id="3" creationId="{8BE674FD-B453-404B-271F-B46BB84E75EB}"/>
          </ac:picMkLst>
        </pc:picChg>
        <pc:picChg chg="add mod">
          <ac:chgData name="Meurrens, Erik A." userId="dfded0df-cbd1-4b87-b492-62b6e937ff05" providerId="ADAL" clId="{A365CC6C-27DE-4862-9C60-FD00CC2E7854}" dt="2024-12-05T20:32:08.370" v="11059" actId="14100"/>
          <ac:picMkLst>
            <pc:docMk/>
            <pc:sldMk cId="4127227280" sldId="279"/>
            <ac:picMk id="4" creationId="{79CAFC89-95F6-30F7-4BB3-693BC0032A99}"/>
          </ac:picMkLst>
        </pc:picChg>
      </pc:sldChg>
      <pc:sldChg chg="addSp delSp modSp new mod delAnim modAnim modNotesTx">
        <pc:chgData name="Meurrens, Erik A." userId="dfded0df-cbd1-4b87-b492-62b6e937ff05" providerId="ADAL" clId="{A365CC6C-27DE-4862-9C60-FD00CC2E7854}" dt="2024-12-05T20:11:42.253" v="11033"/>
        <pc:sldMkLst>
          <pc:docMk/>
          <pc:sldMk cId="268763785" sldId="280"/>
        </pc:sldMkLst>
        <pc:spChg chg="add del mod">
          <ac:chgData name="Meurrens, Erik A." userId="dfded0df-cbd1-4b87-b492-62b6e937ff05" providerId="ADAL" clId="{A365CC6C-27DE-4862-9C60-FD00CC2E7854}" dt="2024-12-05T20:10:56.510" v="11032" actId="478"/>
          <ac:spMkLst>
            <pc:docMk/>
            <pc:sldMk cId="268763785" sldId="280"/>
            <ac:spMk id="3" creationId="{9C686296-BE3D-7DD4-35CA-7C2AF327779A}"/>
          </ac:spMkLst>
        </pc:spChg>
        <pc:picChg chg="add del mod">
          <ac:chgData name="Meurrens, Erik A." userId="dfded0df-cbd1-4b87-b492-62b6e937ff05" providerId="ADAL" clId="{A365CC6C-27DE-4862-9C60-FD00CC2E7854}" dt="2024-12-05T20:10:41.683" v="11031" actId="478"/>
          <ac:picMkLst>
            <pc:docMk/>
            <pc:sldMk cId="268763785" sldId="280"/>
            <ac:picMk id="4" creationId="{7D9329D1-95D4-AC9F-A456-65A3F3A47287}"/>
          </ac:picMkLst>
        </pc:picChg>
        <pc:picChg chg="add mod">
          <ac:chgData name="Meurrens, Erik A." userId="dfded0df-cbd1-4b87-b492-62b6e937ff05" providerId="ADAL" clId="{A365CC6C-27DE-4862-9C60-FD00CC2E7854}" dt="2024-12-05T20:11:42.253" v="11033"/>
          <ac:picMkLst>
            <pc:docMk/>
            <pc:sldMk cId="268763785" sldId="280"/>
            <ac:picMk id="5" creationId="{64EB8D0E-8841-0912-98B3-201A52F0BA13}"/>
          </ac:picMkLst>
        </pc:picChg>
      </pc:sldChg>
      <pc:sldChg chg="addSp delSp modSp new del mod">
        <pc:chgData name="Meurrens, Erik A." userId="dfded0df-cbd1-4b87-b492-62b6e937ff05" providerId="ADAL" clId="{A365CC6C-27DE-4862-9C60-FD00CC2E7854}" dt="2024-12-03T16:22:25.230" v="11007" actId="2696"/>
        <pc:sldMkLst>
          <pc:docMk/>
          <pc:sldMk cId="383458432" sldId="283"/>
        </pc:sldMkLst>
      </pc:sldChg>
      <pc:sldMasterChg chg="add addSldLayout">
        <pc:chgData name="Meurrens, Erik A." userId="dfded0df-cbd1-4b87-b492-62b6e937ff05" providerId="ADAL" clId="{A365CC6C-27DE-4862-9C60-FD00CC2E7854}" dt="2024-12-02T00:54:53.582" v="306" actId="27028"/>
        <pc:sldMasterMkLst>
          <pc:docMk/>
          <pc:sldMasterMk cId="2346279334" sldId="2147483723"/>
        </pc:sldMasterMkLst>
        <pc:sldLayoutChg chg="add">
          <pc:chgData name="Meurrens, Erik A." userId="dfded0df-cbd1-4b87-b492-62b6e937ff05" providerId="ADAL" clId="{A365CC6C-27DE-4862-9C60-FD00CC2E7854}" dt="2024-12-02T00:54:53.582" v="306" actId="27028"/>
          <pc:sldLayoutMkLst>
            <pc:docMk/>
            <pc:sldMasterMk cId="2346279334" sldId="2147483723"/>
            <pc:sldLayoutMk cId="2550146856" sldId="214748371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67746-6B88-4C43-8117-6DAF24056B69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C924584-B1B9-4B10-822D-0279B1D4116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Multi-step Pipeline to verify detection and store to database</a:t>
          </a:r>
        </a:p>
      </dgm:t>
    </dgm:pt>
    <dgm:pt modelId="{F6302728-94EC-4FBF-A0E2-4C701EB98227}" type="parTrans" cxnId="{A9C31640-F30F-4192-9239-3A15360E7E7B}">
      <dgm:prSet/>
      <dgm:spPr/>
      <dgm:t>
        <a:bodyPr/>
        <a:lstStyle/>
        <a:p>
          <a:endParaRPr lang="en-US"/>
        </a:p>
      </dgm:t>
    </dgm:pt>
    <dgm:pt modelId="{7ADFA974-3C6C-4291-9F32-F975E386B917}" type="sibTrans" cxnId="{A9C31640-F30F-4192-9239-3A15360E7E7B}">
      <dgm:prSet/>
      <dgm:spPr/>
      <dgm:t>
        <a:bodyPr/>
        <a:lstStyle/>
        <a:p>
          <a:endParaRPr lang="en-US"/>
        </a:p>
      </dgm:t>
    </dgm:pt>
    <dgm:pt modelId="{9CB32EAA-6627-4280-B48B-820EFC479CE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0F0302020204030204"/>
            </a:rPr>
            <a:t>1.</a:t>
          </a:r>
          <a:r>
            <a:rPr lang="en-US">
              <a:latin typeface="Aptos Display" panose="020F0302020204030204"/>
            </a:rPr>
            <a:t> Verify</a:t>
          </a:r>
          <a:r>
            <a:rPr lang="en-US"/>
            <a:t> Car exists in image frame</a:t>
          </a:r>
        </a:p>
      </dgm:t>
    </dgm:pt>
    <dgm:pt modelId="{26255049-65B8-42B7-8DBD-7226AB236784}" type="parTrans" cxnId="{5C2EBC6B-E1A3-4489-A384-D1EDB7704C47}">
      <dgm:prSet/>
      <dgm:spPr/>
      <dgm:t>
        <a:bodyPr/>
        <a:lstStyle/>
        <a:p>
          <a:endParaRPr lang="en-US"/>
        </a:p>
      </dgm:t>
    </dgm:pt>
    <dgm:pt modelId="{A2ACEB52-DC87-423E-AE68-EC75289F7E62}" type="sibTrans" cxnId="{5C2EBC6B-E1A3-4489-A384-D1EDB7704C47}">
      <dgm:prSet/>
      <dgm:spPr/>
      <dgm:t>
        <a:bodyPr/>
        <a:lstStyle/>
        <a:p>
          <a:endParaRPr lang="en-US"/>
        </a:p>
      </dgm:t>
    </dgm:pt>
    <dgm:pt modelId="{F4A83E80-DE5C-40EA-B778-FFE493398FB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0F0302020204030204"/>
            </a:rPr>
            <a:t>2.</a:t>
          </a:r>
          <a:r>
            <a:rPr lang="en-US">
              <a:latin typeface="Aptos Display" panose="020F0302020204030204"/>
            </a:rPr>
            <a:t> Verify</a:t>
          </a:r>
          <a:r>
            <a:rPr lang="en-US"/>
            <a:t> License Plate exists in image frame</a:t>
          </a:r>
        </a:p>
      </dgm:t>
    </dgm:pt>
    <dgm:pt modelId="{4B5A0413-7ACD-4A46-B4C6-00FFCB050C01}" type="parTrans" cxnId="{F8012AED-B433-45EC-8C41-9500C10D4914}">
      <dgm:prSet/>
      <dgm:spPr/>
      <dgm:t>
        <a:bodyPr/>
        <a:lstStyle/>
        <a:p>
          <a:endParaRPr lang="en-US"/>
        </a:p>
      </dgm:t>
    </dgm:pt>
    <dgm:pt modelId="{B552EF85-8AF4-4901-9F09-5EB35878022C}" type="sibTrans" cxnId="{F8012AED-B433-45EC-8C41-9500C10D4914}">
      <dgm:prSet/>
      <dgm:spPr/>
      <dgm:t>
        <a:bodyPr/>
        <a:lstStyle/>
        <a:p>
          <a:endParaRPr lang="en-US"/>
        </a:p>
      </dgm:t>
    </dgm:pt>
    <dgm:pt modelId="{2542877C-1193-4DA6-8E15-01DC85982D1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0F0302020204030204"/>
            </a:rPr>
            <a:t>3.</a:t>
          </a:r>
          <a:r>
            <a:rPr lang="en-US">
              <a:latin typeface="Aptos Display" panose="020F0302020204030204"/>
            </a:rPr>
            <a:t> Run</a:t>
          </a:r>
          <a:r>
            <a:rPr lang="en-US"/>
            <a:t> OpenAI's GPT-4 with Vision to read License plate</a:t>
          </a:r>
        </a:p>
      </dgm:t>
    </dgm:pt>
    <dgm:pt modelId="{C2309852-B823-48B0-89C2-4C1CA5DF7EA7}" type="parTrans" cxnId="{3241E890-57DB-43B7-A906-E9D832D2B448}">
      <dgm:prSet/>
      <dgm:spPr/>
      <dgm:t>
        <a:bodyPr/>
        <a:lstStyle/>
        <a:p>
          <a:endParaRPr lang="en-US"/>
        </a:p>
      </dgm:t>
    </dgm:pt>
    <dgm:pt modelId="{2AAC7B0B-C37C-4A2B-BE6F-DC3D0D98F2B3}" type="sibTrans" cxnId="{3241E890-57DB-43B7-A906-E9D832D2B448}">
      <dgm:prSet/>
      <dgm:spPr/>
      <dgm:t>
        <a:bodyPr/>
        <a:lstStyle/>
        <a:p>
          <a:endParaRPr lang="en-US"/>
        </a:p>
      </dgm:t>
    </dgm:pt>
    <dgm:pt modelId="{24C70D0B-7A3D-4CE8-97F6-C0DB621A4D4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0F0302020204030204"/>
            </a:rPr>
            <a:t>4. </a:t>
          </a:r>
          <a:r>
            <a:rPr lang="en-US">
              <a:latin typeface="Aptos Display" panose="020F0302020204030204"/>
            </a:rPr>
            <a:t>Call</a:t>
          </a:r>
          <a:r>
            <a:rPr lang="en-US"/>
            <a:t> Save Car API endpoint to store the vehicle</a:t>
          </a:r>
        </a:p>
      </dgm:t>
    </dgm:pt>
    <dgm:pt modelId="{0C39DDFC-46BF-44A8-AD14-F2C5AE431706}" type="parTrans" cxnId="{02F603D0-370C-4224-AC73-5A15E1332A7F}">
      <dgm:prSet/>
      <dgm:spPr/>
      <dgm:t>
        <a:bodyPr/>
        <a:lstStyle/>
        <a:p>
          <a:endParaRPr lang="en-US"/>
        </a:p>
      </dgm:t>
    </dgm:pt>
    <dgm:pt modelId="{CD84B360-0252-4BEE-BA75-683EB1F3C3B4}" type="sibTrans" cxnId="{02F603D0-370C-4224-AC73-5A15E1332A7F}">
      <dgm:prSet/>
      <dgm:spPr/>
      <dgm:t>
        <a:bodyPr/>
        <a:lstStyle/>
        <a:p>
          <a:endParaRPr lang="en-US"/>
        </a:p>
      </dgm:t>
    </dgm:pt>
    <dgm:pt modelId="{DBC05F28-D3A8-4BFF-BD73-EE72ADDA1B0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0F0302020204030204"/>
            </a:rPr>
            <a:t>5.</a:t>
          </a:r>
          <a:r>
            <a:rPr lang="en-US">
              <a:latin typeface="Aptos Display" panose="020F0302020204030204"/>
            </a:rPr>
            <a:t> Return</a:t>
          </a:r>
          <a:r>
            <a:rPr lang="en-US"/>
            <a:t> Success/Failure &amp; License plate text</a:t>
          </a:r>
        </a:p>
      </dgm:t>
    </dgm:pt>
    <dgm:pt modelId="{E7F61EB6-6FE7-4237-B94C-748771DD0FA4}" type="parTrans" cxnId="{8696A121-A3B8-4F72-BBEA-9C44DE73081D}">
      <dgm:prSet/>
      <dgm:spPr/>
      <dgm:t>
        <a:bodyPr/>
        <a:lstStyle/>
        <a:p>
          <a:endParaRPr lang="en-US"/>
        </a:p>
      </dgm:t>
    </dgm:pt>
    <dgm:pt modelId="{8DAA04BD-1F6A-4FAF-BAA2-925A40DEEC63}" type="sibTrans" cxnId="{8696A121-A3B8-4F72-BBEA-9C44DE73081D}">
      <dgm:prSet/>
      <dgm:spPr/>
      <dgm:t>
        <a:bodyPr/>
        <a:lstStyle/>
        <a:p>
          <a:endParaRPr lang="en-US"/>
        </a:p>
      </dgm:t>
    </dgm:pt>
    <dgm:pt modelId="{B8F3C1C6-4997-4017-80CA-8E6E142278F7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Steps:</a:t>
          </a:r>
        </a:p>
      </dgm:t>
    </dgm:pt>
    <dgm:pt modelId="{294DA210-B1B6-46DE-8BD8-FD210D460264}" type="parTrans" cxnId="{335E9B69-D8BE-477D-B2A1-AF17F28EC0A2}">
      <dgm:prSet/>
      <dgm:spPr/>
      <dgm:t>
        <a:bodyPr/>
        <a:lstStyle/>
        <a:p>
          <a:endParaRPr lang="en-US"/>
        </a:p>
      </dgm:t>
    </dgm:pt>
    <dgm:pt modelId="{B9C8DA88-3131-4F80-BBBC-53159C7B2EFD}" type="sibTrans" cxnId="{335E9B69-D8BE-477D-B2A1-AF17F28EC0A2}">
      <dgm:prSet/>
      <dgm:spPr/>
      <dgm:t>
        <a:bodyPr/>
        <a:lstStyle/>
        <a:p>
          <a:endParaRPr lang="en-US"/>
        </a:p>
      </dgm:t>
    </dgm:pt>
    <dgm:pt modelId="{A918EBAD-C71E-4AD8-B71C-55AEBF43A2F9}" type="pres">
      <dgm:prSet presAssocID="{8C267746-6B88-4C43-8117-6DAF24056B69}" presName="root" presStyleCnt="0">
        <dgm:presLayoutVars>
          <dgm:dir/>
          <dgm:resizeHandles val="exact"/>
        </dgm:presLayoutVars>
      </dgm:prSet>
      <dgm:spPr/>
    </dgm:pt>
    <dgm:pt modelId="{DDA25C3A-CA09-4F29-834E-BCB0EBF45EFA}" type="pres">
      <dgm:prSet presAssocID="{3C924584-B1B9-4B10-822D-0279B1D41168}" presName="compNode" presStyleCnt="0"/>
      <dgm:spPr/>
    </dgm:pt>
    <dgm:pt modelId="{B358CD37-B5AF-44AB-A01D-8B3EF3E59B7C}" type="pres">
      <dgm:prSet presAssocID="{3C924584-B1B9-4B10-822D-0279B1D411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1A6F13-E65C-4892-97C4-75622ABB6DD1}" type="pres">
      <dgm:prSet presAssocID="{3C924584-B1B9-4B10-822D-0279B1D41168}" presName="iconSpace" presStyleCnt="0"/>
      <dgm:spPr/>
    </dgm:pt>
    <dgm:pt modelId="{AAC9D945-C4B8-4660-AE87-3D512532235C}" type="pres">
      <dgm:prSet presAssocID="{3C924584-B1B9-4B10-822D-0279B1D41168}" presName="parTx" presStyleLbl="revTx" presStyleIdx="0" presStyleCnt="4">
        <dgm:presLayoutVars>
          <dgm:chMax val="0"/>
          <dgm:chPref val="0"/>
        </dgm:presLayoutVars>
      </dgm:prSet>
      <dgm:spPr/>
    </dgm:pt>
    <dgm:pt modelId="{D0F26C9D-3ABB-4BFB-9C38-47856845AD7C}" type="pres">
      <dgm:prSet presAssocID="{3C924584-B1B9-4B10-822D-0279B1D41168}" presName="txSpace" presStyleCnt="0"/>
      <dgm:spPr/>
    </dgm:pt>
    <dgm:pt modelId="{B8650E7F-4956-4FB9-A20F-EC58BAB51C34}" type="pres">
      <dgm:prSet presAssocID="{3C924584-B1B9-4B10-822D-0279B1D41168}" presName="desTx" presStyleLbl="revTx" presStyleIdx="1" presStyleCnt="4">
        <dgm:presLayoutVars/>
      </dgm:prSet>
      <dgm:spPr/>
    </dgm:pt>
    <dgm:pt modelId="{56DC9D62-250E-4DC4-9194-7B62FB06284A}" type="pres">
      <dgm:prSet presAssocID="{7ADFA974-3C6C-4291-9F32-F975E386B917}" presName="sibTrans" presStyleCnt="0"/>
      <dgm:spPr/>
    </dgm:pt>
    <dgm:pt modelId="{DA421801-5582-40D8-AAB7-3D5604F0D8A8}" type="pres">
      <dgm:prSet presAssocID="{B8F3C1C6-4997-4017-80CA-8E6E142278F7}" presName="compNode" presStyleCnt="0"/>
      <dgm:spPr/>
    </dgm:pt>
    <dgm:pt modelId="{31384CDF-05D8-466B-8D92-2945047D6FF5}" type="pres">
      <dgm:prSet presAssocID="{B8F3C1C6-4997-4017-80CA-8E6E142278F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81AD681E-EB85-455C-B3E2-EFDE8F2C172D}" type="pres">
      <dgm:prSet presAssocID="{B8F3C1C6-4997-4017-80CA-8E6E142278F7}" presName="iconSpace" presStyleCnt="0"/>
      <dgm:spPr/>
    </dgm:pt>
    <dgm:pt modelId="{A843F036-7297-4B39-8871-AFBAF8B9EF4F}" type="pres">
      <dgm:prSet presAssocID="{B8F3C1C6-4997-4017-80CA-8E6E142278F7}" presName="parTx" presStyleLbl="revTx" presStyleIdx="2" presStyleCnt="4">
        <dgm:presLayoutVars>
          <dgm:chMax val="0"/>
          <dgm:chPref val="0"/>
        </dgm:presLayoutVars>
      </dgm:prSet>
      <dgm:spPr/>
    </dgm:pt>
    <dgm:pt modelId="{44EDF0D3-2925-4822-BEA3-EC6E6A9A0FBB}" type="pres">
      <dgm:prSet presAssocID="{B8F3C1C6-4997-4017-80CA-8E6E142278F7}" presName="txSpace" presStyleCnt="0"/>
      <dgm:spPr/>
    </dgm:pt>
    <dgm:pt modelId="{2FC15138-F4AD-4663-A4BB-B87A940457F2}" type="pres">
      <dgm:prSet presAssocID="{B8F3C1C6-4997-4017-80CA-8E6E142278F7}" presName="desTx" presStyleLbl="revTx" presStyleIdx="3" presStyleCnt="4">
        <dgm:presLayoutVars/>
      </dgm:prSet>
      <dgm:spPr/>
    </dgm:pt>
  </dgm:ptLst>
  <dgm:cxnLst>
    <dgm:cxn modelId="{0A31681C-741E-4BFB-8FD4-CFA28354A642}" type="presOf" srcId="{8C267746-6B88-4C43-8117-6DAF24056B69}" destId="{A918EBAD-C71E-4AD8-B71C-55AEBF43A2F9}" srcOrd="0" destOrd="0" presId="urn:microsoft.com/office/officeart/2018/5/layout/CenteredIconLabelDescriptionList"/>
    <dgm:cxn modelId="{8696A121-A3B8-4F72-BBEA-9C44DE73081D}" srcId="{B8F3C1C6-4997-4017-80CA-8E6E142278F7}" destId="{DBC05F28-D3A8-4BFF-BD73-EE72ADDA1B0C}" srcOrd="4" destOrd="0" parTransId="{E7F61EB6-6FE7-4237-B94C-748771DD0FA4}" sibTransId="{8DAA04BD-1F6A-4FAF-BAA2-925A40DEEC63}"/>
    <dgm:cxn modelId="{8FD24D27-6898-44C1-97F6-F8569FB6A40E}" type="presOf" srcId="{9CB32EAA-6627-4280-B48B-820EFC479CE6}" destId="{2FC15138-F4AD-4663-A4BB-B87A940457F2}" srcOrd="0" destOrd="0" presId="urn:microsoft.com/office/officeart/2018/5/layout/CenteredIconLabelDescriptionList"/>
    <dgm:cxn modelId="{3DD38833-5152-419E-9808-06821EC6CCCA}" type="presOf" srcId="{3C924584-B1B9-4B10-822D-0279B1D41168}" destId="{AAC9D945-C4B8-4660-AE87-3D512532235C}" srcOrd="0" destOrd="0" presId="urn:microsoft.com/office/officeart/2018/5/layout/CenteredIconLabelDescriptionList"/>
    <dgm:cxn modelId="{A9C31640-F30F-4192-9239-3A15360E7E7B}" srcId="{8C267746-6B88-4C43-8117-6DAF24056B69}" destId="{3C924584-B1B9-4B10-822D-0279B1D41168}" srcOrd="0" destOrd="0" parTransId="{F6302728-94EC-4FBF-A0E2-4C701EB98227}" sibTransId="{7ADFA974-3C6C-4291-9F32-F975E386B917}"/>
    <dgm:cxn modelId="{335E9B69-D8BE-477D-B2A1-AF17F28EC0A2}" srcId="{8C267746-6B88-4C43-8117-6DAF24056B69}" destId="{B8F3C1C6-4997-4017-80CA-8E6E142278F7}" srcOrd="1" destOrd="0" parTransId="{294DA210-B1B6-46DE-8BD8-FD210D460264}" sibTransId="{B9C8DA88-3131-4F80-BBBC-53159C7B2EFD}"/>
    <dgm:cxn modelId="{5C2EBC6B-E1A3-4489-A384-D1EDB7704C47}" srcId="{B8F3C1C6-4997-4017-80CA-8E6E142278F7}" destId="{9CB32EAA-6627-4280-B48B-820EFC479CE6}" srcOrd="0" destOrd="0" parTransId="{26255049-65B8-42B7-8DBD-7226AB236784}" sibTransId="{A2ACEB52-DC87-423E-AE68-EC75289F7E62}"/>
    <dgm:cxn modelId="{40449B52-2BC0-4D35-B34F-3D3A29C3B59F}" type="presOf" srcId="{24C70D0B-7A3D-4CE8-97F6-C0DB621A4D4C}" destId="{2FC15138-F4AD-4663-A4BB-B87A940457F2}" srcOrd="0" destOrd="3" presId="urn:microsoft.com/office/officeart/2018/5/layout/CenteredIconLabelDescriptionList"/>
    <dgm:cxn modelId="{3241E890-57DB-43B7-A906-E9D832D2B448}" srcId="{B8F3C1C6-4997-4017-80CA-8E6E142278F7}" destId="{2542877C-1193-4DA6-8E15-01DC85982D1C}" srcOrd="2" destOrd="0" parTransId="{C2309852-B823-48B0-89C2-4C1CA5DF7EA7}" sibTransId="{2AAC7B0B-C37C-4A2B-BE6F-DC3D0D98F2B3}"/>
    <dgm:cxn modelId="{19A39593-D607-4F06-A306-73B067DFEA75}" type="presOf" srcId="{B8F3C1C6-4997-4017-80CA-8E6E142278F7}" destId="{A843F036-7297-4B39-8871-AFBAF8B9EF4F}" srcOrd="0" destOrd="0" presId="urn:microsoft.com/office/officeart/2018/5/layout/CenteredIconLabelDescriptionList"/>
    <dgm:cxn modelId="{03137D9B-98E9-4A2C-862A-463886E203F9}" type="presOf" srcId="{F4A83E80-DE5C-40EA-B778-FFE493398FB5}" destId="{2FC15138-F4AD-4663-A4BB-B87A940457F2}" srcOrd="0" destOrd="1" presId="urn:microsoft.com/office/officeart/2018/5/layout/CenteredIconLabelDescriptionList"/>
    <dgm:cxn modelId="{54EDF4AA-0E5D-48D0-88BE-B87BB112B90E}" type="presOf" srcId="{2542877C-1193-4DA6-8E15-01DC85982D1C}" destId="{2FC15138-F4AD-4663-A4BB-B87A940457F2}" srcOrd="0" destOrd="2" presId="urn:microsoft.com/office/officeart/2018/5/layout/CenteredIconLabelDescriptionList"/>
    <dgm:cxn modelId="{02F603D0-370C-4224-AC73-5A15E1332A7F}" srcId="{B8F3C1C6-4997-4017-80CA-8E6E142278F7}" destId="{24C70D0B-7A3D-4CE8-97F6-C0DB621A4D4C}" srcOrd="3" destOrd="0" parTransId="{0C39DDFC-46BF-44A8-AD14-F2C5AE431706}" sibTransId="{CD84B360-0252-4BEE-BA75-683EB1F3C3B4}"/>
    <dgm:cxn modelId="{F8012AED-B433-45EC-8C41-9500C10D4914}" srcId="{B8F3C1C6-4997-4017-80CA-8E6E142278F7}" destId="{F4A83E80-DE5C-40EA-B778-FFE493398FB5}" srcOrd="1" destOrd="0" parTransId="{4B5A0413-7ACD-4A46-B4C6-00FFCB050C01}" sibTransId="{B552EF85-8AF4-4901-9F09-5EB35878022C}"/>
    <dgm:cxn modelId="{EE6FD3F4-0751-49FF-94C1-6BA24C434644}" type="presOf" srcId="{DBC05F28-D3A8-4BFF-BD73-EE72ADDA1B0C}" destId="{2FC15138-F4AD-4663-A4BB-B87A940457F2}" srcOrd="0" destOrd="4" presId="urn:microsoft.com/office/officeart/2018/5/layout/CenteredIconLabelDescriptionList"/>
    <dgm:cxn modelId="{2CC359E6-CA47-4209-A028-CBBE4A811C67}" type="presParOf" srcId="{A918EBAD-C71E-4AD8-B71C-55AEBF43A2F9}" destId="{DDA25C3A-CA09-4F29-834E-BCB0EBF45EFA}" srcOrd="0" destOrd="0" presId="urn:microsoft.com/office/officeart/2018/5/layout/CenteredIconLabelDescriptionList"/>
    <dgm:cxn modelId="{75FBF468-6F5D-42FC-9849-47AF003635E8}" type="presParOf" srcId="{DDA25C3A-CA09-4F29-834E-BCB0EBF45EFA}" destId="{B358CD37-B5AF-44AB-A01D-8B3EF3E59B7C}" srcOrd="0" destOrd="0" presId="urn:microsoft.com/office/officeart/2018/5/layout/CenteredIconLabelDescriptionList"/>
    <dgm:cxn modelId="{AE9C71D2-C51F-43D4-8285-4800A4B43699}" type="presParOf" srcId="{DDA25C3A-CA09-4F29-834E-BCB0EBF45EFA}" destId="{3F1A6F13-E65C-4892-97C4-75622ABB6DD1}" srcOrd="1" destOrd="0" presId="urn:microsoft.com/office/officeart/2018/5/layout/CenteredIconLabelDescriptionList"/>
    <dgm:cxn modelId="{DE03989F-0119-426F-8F4A-6A32BB278C6C}" type="presParOf" srcId="{DDA25C3A-CA09-4F29-834E-BCB0EBF45EFA}" destId="{AAC9D945-C4B8-4660-AE87-3D512532235C}" srcOrd="2" destOrd="0" presId="urn:microsoft.com/office/officeart/2018/5/layout/CenteredIconLabelDescriptionList"/>
    <dgm:cxn modelId="{7CE1F660-64C0-4C28-99AE-0ABF0B5B5127}" type="presParOf" srcId="{DDA25C3A-CA09-4F29-834E-BCB0EBF45EFA}" destId="{D0F26C9D-3ABB-4BFB-9C38-47856845AD7C}" srcOrd="3" destOrd="0" presId="urn:microsoft.com/office/officeart/2018/5/layout/CenteredIconLabelDescriptionList"/>
    <dgm:cxn modelId="{58026ED0-81F0-4D81-9E0F-BF5B77202F9D}" type="presParOf" srcId="{DDA25C3A-CA09-4F29-834E-BCB0EBF45EFA}" destId="{B8650E7F-4956-4FB9-A20F-EC58BAB51C34}" srcOrd="4" destOrd="0" presId="urn:microsoft.com/office/officeart/2018/5/layout/CenteredIconLabelDescriptionList"/>
    <dgm:cxn modelId="{82F6832A-85EE-4B95-B1C1-CA053D4C370E}" type="presParOf" srcId="{A918EBAD-C71E-4AD8-B71C-55AEBF43A2F9}" destId="{56DC9D62-250E-4DC4-9194-7B62FB06284A}" srcOrd="1" destOrd="0" presId="urn:microsoft.com/office/officeart/2018/5/layout/CenteredIconLabelDescriptionList"/>
    <dgm:cxn modelId="{C2C7ECDD-1945-4A3E-9C67-BEFEBD3452CC}" type="presParOf" srcId="{A918EBAD-C71E-4AD8-B71C-55AEBF43A2F9}" destId="{DA421801-5582-40D8-AAB7-3D5604F0D8A8}" srcOrd="2" destOrd="0" presId="urn:microsoft.com/office/officeart/2018/5/layout/CenteredIconLabelDescriptionList"/>
    <dgm:cxn modelId="{51CBFD1D-1118-4E3C-9493-45DE7FAE050E}" type="presParOf" srcId="{DA421801-5582-40D8-AAB7-3D5604F0D8A8}" destId="{31384CDF-05D8-466B-8D92-2945047D6FF5}" srcOrd="0" destOrd="0" presId="urn:microsoft.com/office/officeart/2018/5/layout/CenteredIconLabelDescriptionList"/>
    <dgm:cxn modelId="{B228C8A4-ACEC-4431-9D2E-BCF77372CF90}" type="presParOf" srcId="{DA421801-5582-40D8-AAB7-3D5604F0D8A8}" destId="{81AD681E-EB85-455C-B3E2-EFDE8F2C172D}" srcOrd="1" destOrd="0" presId="urn:microsoft.com/office/officeart/2018/5/layout/CenteredIconLabelDescriptionList"/>
    <dgm:cxn modelId="{FDAB489E-4A9B-4324-B7A3-68298E190A65}" type="presParOf" srcId="{DA421801-5582-40D8-AAB7-3D5604F0D8A8}" destId="{A843F036-7297-4B39-8871-AFBAF8B9EF4F}" srcOrd="2" destOrd="0" presId="urn:microsoft.com/office/officeart/2018/5/layout/CenteredIconLabelDescriptionList"/>
    <dgm:cxn modelId="{9D49F395-3769-42DE-A466-4F04D4F66263}" type="presParOf" srcId="{DA421801-5582-40D8-AAB7-3D5604F0D8A8}" destId="{44EDF0D3-2925-4822-BEA3-EC6E6A9A0FBB}" srcOrd="3" destOrd="0" presId="urn:microsoft.com/office/officeart/2018/5/layout/CenteredIconLabelDescriptionList"/>
    <dgm:cxn modelId="{3102879A-89C5-4E7E-9CEA-8C35CB0D0C22}" type="presParOf" srcId="{DA421801-5582-40D8-AAB7-3D5604F0D8A8}" destId="{2FC15138-F4AD-4663-A4BB-B87A940457F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8CD37-B5AF-44AB-A01D-8B3EF3E59B7C}">
      <dsp:nvSpPr>
        <dsp:cNvPr id="0" name=""/>
        <dsp:cNvSpPr/>
      </dsp:nvSpPr>
      <dsp:spPr>
        <a:xfrm>
          <a:off x="1276391" y="834874"/>
          <a:ext cx="1370250" cy="1370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9D945-C4B8-4660-AE87-3D512532235C}">
      <dsp:nvSpPr>
        <dsp:cNvPr id="0" name=""/>
        <dsp:cNvSpPr/>
      </dsp:nvSpPr>
      <dsp:spPr>
        <a:xfrm>
          <a:off x="4016" y="2354545"/>
          <a:ext cx="3915000" cy="58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Multi-step Pipeline to verify detection and store to database</a:t>
          </a:r>
        </a:p>
      </dsp:txBody>
      <dsp:txXfrm>
        <a:off x="4016" y="2354545"/>
        <a:ext cx="3915000" cy="587250"/>
      </dsp:txXfrm>
    </dsp:sp>
    <dsp:sp modelId="{B8650E7F-4956-4FB9-A20F-EC58BAB51C34}">
      <dsp:nvSpPr>
        <dsp:cNvPr id="0" name=""/>
        <dsp:cNvSpPr/>
      </dsp:nvSpPr>
      <dsp:spPr>
        <a:xfrm>
          <a:off x="4016" y="3011293"/>
          <a:ext cx="3915000" cy="1298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84CDF-05D8-466B-8D92-2945047D6FF5}">
      <dsp:nvSpPr>
        <dsp:cNvPr id="0" name=""/>
        <dsp:cNvSpPr/>
      </dsp:nvSpPr>
      <dsp:spPr>
        <a:xfrm>
          <a:off x="5876517" y="834874"/>
          <a:ext cx="1370250" cy="1370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3F036-7297-4B39-8871-AFBAF8B9EF4F}">
      <dsp:nvSpPr>
        <dsp:cNvPr id="0" name=""/>
        <dsp:cNvSpPr/>
      </dsp:nvSpPr>
      <dsp:spPr>
        <a:xfrm>
          <a:off x="4604142" y="2354545"/>
          <a:ext cx="3915000" cy="58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Steps:</a:t>
          </a:r>
        </a:p>
      </dsp:txBody>
      <dsp:txXfrm>
        <a:off x="4604142" y="2354545"/>
        <a:ext cx="3915000" cy="587250"/>
      </dsp:txXfrm>
    </dsp:sp>
    <dsp:sp modelId="{2FC15138-F4AD-4663-A4BB-B87A940457F2}">
      <dsp:nvSpPr>
        <dsp:cNvPr id="0" name=""/>
        <dsp:cNvSpPr/>
      </dsp:nvSpPr>
      <dsp:spPr>
        <a:xfrm>
          <a:off x="4604142" y="3011293"/>
          <a:ext cx="3915000" cy="1298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ptos Display" panose="020F0302020204030204"/>
            </a:rPr>
            <a:t>1.</a:t>
          </a:r>
          <a:r>
            <a:rPr lang="en-US" sz="1300" kern="1200">
              <a:latin typeface="Aptos Display" panose="020F0302020204030204"/>
            </a:rPr>
            <a:t> Verify</a:t>
          </a:r>
          <a:r>
            <a:rPr lang="en-US" sz="1300" kern="1200"/>
            <a:t> Car exists in image frame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ptos Display" panose="020F0302020204030204"/>
            </a:rPr>
            <a:t>2.</a:t>
          </a:r>
          <a:r>
            <a:rPr lang="en-US" sz="1300" kern="1200">
              <a:latin typeface="Aptos Display" panose="020F0302020204030204"/>
            </a:rPr>
            <a:t> Verify</a:t>
          </a:r>
          <a:r>
            <a:rPr lang="en-US" sz="1300" kern="1200"/>
            <a:t> License Plate exists in image frame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ptos Display" panose="020F0302020204030204"/>
            </a:rPr>
            <a:t>3.</a:t>
          </a:r>
          <a:r>
            <a:rPr lang="en-US" sz="1300" kern="1200">
              <a:latin typeface="Aptos Display" panose="020F0302020204030204"/>
            </a:rPr>
            <a:t> Run</a:t>
          </a:r>
          <a:r>
            <a:rPr lang="en-US" sz="1300" kern="1200"/>
            <a:t> OpenAI's GPT-4 with Vision to read License plate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ptos Display" panose="020F0302020204030204"/>
            </a:rPr>
            <a:t>4. </a:t>
          </a:r>
          <a:r>
            <a:rPr lang="en-US" sz="1300" kern="1200">
              <a:latin typeface="Aptos Display" panose="020F0302020204030204"/>
            </a:rPr>
            <a:t>Call</a:t>
          </a:r>
          <a:r>
            <a:rPr lang="en-US" sz="1300" kern="1200"/>
            <a:t> Save Car API endpoint to store the vehicle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ptos Display" panose="020F0302020204030204"/>
            </a:rPr>
            <a:t>5.</a:t>
          </a:r>
          <a:r>
            <a:rPr lang="en-US" sz="1300" kern="1200">
              <a:latin typeface="Aptos Display" panose="020F0302020204030204"/>
            </a:rPr>
            <a:t> Return</a:t>
          </a:r>
          <a:r>
            <a:rPr lang="en-US" sz="1300" kern="1200"/>
            <a:t> Success/Failure &amp; License plate text</a:t>
          </a:r>
        </a:p>
      </dsp:txBody>
      <dsp:txXfrm>
        <a:off x="4604142" y="3011293"/>
        <a:ext cx="3915000" cy="1298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60E18-FFFE-417E-A014-44A60603BAC1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E8B7-0631-4DF9-AF4F-626A5BED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1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Something like:</a:t>
            </a:r>
          </a:p>
          <a:p>
            <a:endParaRPr lang="en-US"/>
          </a:p>
          <a:p>
            <a:r>
              <a:rPr lang="en-US"/>
              <a:t>“Hey everyone, my name is [NAME], we are the </a:t>
            </a:r>
            <a:r>
              <a:rPr lang="en-US" err="1"/>
              <a:t>ParKings</a:t>
            </a:r>
            <a:r>
              <a:rPr lang="en-US"/>
              <a:t>, and this is our project, the Parking Availability System.”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5B4FA-F121-4BD9-B273-0F849D606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2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“I’m sure many of you can relate to this, but campus parking is a struggle”</a:t>
            </a:r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“A survey of 68 UF undergrads reveals that 89% of respondents were not satisfied with parking on campus, and 48% of respondents took 10 or more minutes to find parking on average. If you extrapolate that to the overall campus population, that is a lot of people.”</a:t>
            </a:r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“One cause of this is that UF lacks easily available parking resources to help people find parking during busy periods for those who must drive to campus.”</a:t>
            </a:r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“Parking difficulties cause drivers stress and frustration, wastes time, and creates traffic congestion, which also puts both drivers’ and pedestrians’ safety at risk”</a:t>
            </a:r>
          </a:p>
          <a:p>
            <a:endParaRPr lang="en-US"/>
          </a:p>
          <a:p>
            <a:r>
              <a:rPr lang="en-US"/>
              <a:t>[CLICK]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Rubric: “CONTEXT: Problem Statement” – 6 points</a:t>
            </a:r>
          </a:p>
          <a:p>
            <a:r>
              <a:rPr lang="en-US" b="0" i="0">
                <a:solidFill>
                  <a:srgbClr val="2D3B45"/>
                </a:solidFill>
                <a:effectLst/>
                <a:latin typeface="LatoWeb"/>
              </a:rPr>
              <a:t>“An explanation of what problem exists that creates the need for the project”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1C21A-02D6-7DD4-0273-D28C9F74A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83897C-DA22-06B9-26A3-CB8A88553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4CAB1-8584-DB91-09CE-75FEAD67E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“Our solution is PAS, the Parking Availability System . . . “</a:t>
            </a:r>
          </a:p>
          <a:p>
            <a:endParaRPr lang="en-US"/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“. . . [It is] a low-cost hardware/software system for providing drivers real-time, reliable, and accessible parking information for parking garages on campus.”</a:t>
            </a:r>
          </a:p>
          <a:p>
            <a:endParaRPr lang="en-US"/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“The components it will implement are:</a:t>
            </a:r>
          </a:p>
          <a:p>
            <a:r>
              <a:rPr lang="en-US"/>
              <a:t> Edge camera devices to monitor vehicle throughput </a:t>
            </a:r>
          </a:p>
          <a:p>
            <a:r>
              <a:rPr lang="en-US"/>
              <a:t> Vehicle and License Plate Recognition models on the device and in the cloud</a:t>
            </a:r>
          </a:p>
          <a:p>
            <a:r>
              <a:rPr lang="en-US"/>
              <a:t> Databases with lot and car information</a:t>
            </a:r>
          </a:p>
          <a:p>
            <a:r>
              <a:rPr lang="en-US"/>
              <a:t> and a Mobile App for users to easily view real-time parking information”</a:t>
            </a:r>
          </a:p>
          <a:p>
            <a:endParaRPr lang="en-US"/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“Our solution aims to alleviate the parking situation on campus by offering drivers a resource to make informed parking decisions with real-time parking data.”</a:t>
            </a:r>
          </a:p>
          <a:p>
            <a:endParaRPr lang="en-US"/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Rubric: “CONTEXT: Project Overview” – 6 points</a:t>
            </a:r>
          </a:p>
          <a:p>
            <a:r>
              <a:rPr lang="en-US" b="0" i="0">
                <a:solidFill>
                  <a:srgbClr val="2D3B45"/>
                </a:solidFill>
                <a:effectLst/>
                <a:latin typeface="LatoWeb"/>
              </a:rPr>
              <a:t>“A description of the project, its goals, and how it solves the problem.”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38F2F-6621-13EA-3FB2-366CD6D12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5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8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https://youtu.be/NjIc-gpqBVY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43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“Given we’re working on a system with many components, it wasn’t feasible to build an app completely from scratch. So I reached out to the creator of the UF EZ Park app from a couple years ago, Drew, and he gave me permission to implement my feature from within his codebase.”</a:t>
            </a:r>
          </a:p>
          <a:p>
            <a:endParaRPr lang="en-US"/>
          </a:p>
          <a:p>
            <a:r>
              <a:rPr lang="en-US"/>
              <a:t>“The feature we implemented is a display of the real-time information, and this is done by having the app receives its lot information from the LOT table in the PostgreSQL database. Because of this users can get real-time information as the table gets updated by the car detection system.”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App (Erik)</a:t>
            </a:r>
          </a:p>
          <a:p>
            <a:pPr marL="171450" indent="-171450">
              <a:buFontTx/>
              <a:buChar char="-"/>
            </a:pPr>
            <a:r>
              <a:rPr lang="en-US"/>
              <a:t>Completed work </a:t>
            </a:r>
          </a:p>
          <a:p>
            <a:pPr marL="171450" indent="-171450">
              <a:buFontTx/>
              <a:buChar char="-"/>
            </a:pPr>
            <a:r>
              <a:rPr lang="en-US"/>
              <a:t>In-Progress Work</a:t>
            </a:r>
          </a:p>
          <a:p>
            <a:pPr marL="171450" indent="-171450">
              <a:buFontTx/>
              <a:buChar char="-"/>
            </a:pPr>
            <a:r>
              <a:rPr lang="en-US"/>
              <a:t>Planned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7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YouTube Link:</a:t>
            </a:r>
          </a:p>
          <a:p>
            <a:endParaRPr lang="en-US" dirty="0"/>
          </a:p>
          <a:p>
            <a:r>
              <a:rPr lang="en-US" dirty="0"/>
              <a:t>https://youtu.be/slsWPT2LGRM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87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Sprint Technical Debt:</a:t>
            </a:r>
          </a:p>
          <a:p>
            <a:pPr marL="171450" indent="-171450">
              <a:buFontTx/>
              <a:buChar char="-"/>
            </a:pPr>
            <a:r>
              <a:rPr lang="en-US"/>
              <a:t>System to store frames on connection loss</a:t>
            </a:r>
          </a:p>
          <a:p>
            <a:pPr marL="171450" indent="-171450">
              <a:buFontTx/>
              <a:buChar char="-"/>
            </a:pPr>
            <a:r>
              <a:rPr lang="en-US"/>
              <a:t>Testing performances</a:t>
            </a:r>
          </a:p>
          <a:p>
            <a:pPr marL="171450" indent="-171450">
              <a:buFontTx/>
              <a:buChar char="-"/>
            </a:pPr>
            <a:r>
              <a:rPr lang="en-US"/>
              <a:t>Live testing of the system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Hardware design-space exploration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Todo </a:t>
            </a:r>
            <a:r>
              <a:rPr lang="en-US" err="1"/>
              <a:t>todo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5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4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27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lsWPT2LGRM?feature=oembed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jIc-gpqBVY?feature=oembed" TargetMode="Externa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3BCB9-CE14-7DBB-7DE8-8863B8DAA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6"/>
            <a:ext cx="5473016" cy="1686020"/>
          </a:xfrm>
        </p:spPr>
        <p:txBody>
          <a:bodyPr anchor="t">
            <a:normAutofit/>
          </a:bodyPr>
          <a:lstStyle/>
          <a:p>
            <a:r>
              <a:rPr lang="en-US" sz="4000"/>
              <a:t>P</a:t>
            </a:r>
            <a:r>
              <a:rPr lang="en-US" sz="3600">
                <a:solidFill>
                  <a:srgbClr val="0070C0"/>
                </a:solidFill>
              </a:rPr>
              <a:t>arking</a:t>
            </a:r>
            <a:r>
              <a:rPr lang="en-US" sz="3600"/>
              <a:t> </a:t>
            </a:r>
            <a:r>
              <a:rPr lang="en-US" sz="4000"/>
              <a:t>A</a:t>
            </a:r>
            <a:r>
              <a:rPr lang="en-US" sz="3600">
                <a:solidFill>
                  <a:srgbClr val="0070C0"/>
                </a:solidFill>
              </a:rPr>
              <a:t>vailability</a:t>
            </a:r>
            <a:r>
              <a:rPr lang="en-US" sz="4000"/>
              <a:t> S</a:t>
            </a:r>
            <a:r>
              <a:rPr lang="en-US" sz="3600">
                <a:solidFill>
                  <a:srgbClr val="0070C0"/>
                </a:solidFill>
              </a:rPr>
              <a:t>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47FE-EA74-A50C-8414-6A5E3270B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413" y="6118697"/>
            <a:ext cx="4580358" cy="310515"/>
          </a:xfrm>
        </p:spPr>
        <p:txBody>
          <a:bodyPr anchor="b">
            <a:normAutofit lnSpcReduction="10000"/>
          </a:bodyPr>
          <a:lstStyle/>
          <a:p>
            <a:r>
              <a:rPr lang="en-US" sz="1400"/>
              <a:t>CEN3907C – Computer Engineering Design 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ar park lanes with skid marks on the road">
            <a:extLst>
              <a:ext uri="{FF2B5EF4-FFF2-40B4-BE49-F238E27FC236}">
                <a16:creationId xmlns:a16="http://schemas.microsoft.com/office/drawing/2014/main" id="{32AC75B8-0878-201E-54DE-4550578F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43" r="19360" b="-2"/>
          <a:stretch/>
        </p:blipFill>
        <p:spPr>
          <a:xfrm>
            <a:off x="7217230" y="1"/>
            <a:ext cx="4974771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1E90AA-CB79-53BA-DF94-553261613F45}"/>
              </a:ext>
            </a:extLst>
          </p:cNvPr>
          <p:cNvSpPr txBox="1">
            <a:spLocks/>
          </p:cNvSpPr>
          <p:nvPr/>
        </p:nvSpPr>
        <p:spPr>
          <a:xfrm>
            <a:off x="1373233" y="3025676"/>
            <a:ext cx="4470765" cy="403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Design Prototype Milestone</a:t>
            </a:r>
            <a:endParaRPr lang="en-US" sz="2000">
              <a:solidFill>
                <a:srgbClr val="0070C0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174208-E412-83C5-C0CE-7D670DC34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76926"/>
              </p:ext>
            </p:extLst>
          </p:nvPr>
        </p:nvGraphicFramePr>
        <p:xfrm>
          <a:off x="363149" y="4022400"/>
          <a:ext cx="6415178" cy="15758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0754">
                  <a:extLst>
                    <a:ext uri="{9D8B030D-6E8A-4147-A177-3AD203B41FA5}">
                      <a16:colId xmlns:a16="http://schemas.microsoft.com/office/drawing/2014/main" val="2005912610"/>
                    </a:ext>
                  </a:extLst>
                </a:gridCol>
                <a:gridCol w="4464424">
                  <a:extLst>
                    <a:ext uri="{9D8B030D-6E8A-4147-A177-3AD203B41FA5}">
                      <a16:colId xmlns:a16="http://schemas.microsoft.com/office/drawing/2014/main" val="4242312047"/>
                    </a:ext>
                  </a:extLst>
                </a:gridCol>
              </a:tblGrid>
              <a:tr h="1575859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ysClr val="windowText" lastClr="000000"/>
                          </a:solidFill>
                        </a:rPr>
                        <a:t>The </a:t>
                      </a:r>
                      <a:r>
                        <a:rPr lang="en-US" sz="1800" b="1" err="1">
                          <a:solidFill>
                            <a:sysClr val="windowText" lastClr="000000"/>
                          </a:solidFill>
                        </a:rPr>
                        <a:t>ParKings</a:t>
                      </a:r>
                      <a:endParaRPr lang="en-US" sz="18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lvl="0" algn="l"/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Erik Meurrens</a:t>
                      </a:r>
                    </a:p>
                    <a:p>
                      <a:pPr marL="182880" lvl="0" algn="l"/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Benjamin Simonson </a:t>
                      </a:r>
                    </a:p>
                    <a:p>
                      <a:pPr marL="182880" lvl="0" algn="l"/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Ryan Jalloul</a:t>
                      </a:r>
                    </a:p>
                    <a:p>
                      <a:pPr marL="182880" lvl="0" algn="l"/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Evan Tobon </a:t>
                      </a:r>
                    </a:p>
                    <a:p>
                      <a:pPr marL="182880" lvl="0" algn="l"/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Samer Khatib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797050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7BCED6-A01B-1783-B11F-B99521D8F7D3}"/>
              </a:ext>
            </a:extLst>
          </p:cNvPr>
          <p:cNvCxnSpPr>
            <a:cxnSpLocks/>
          </p:cNvCxnSpPr>
          <p:nvPr/>
        </p:nvCxnSpPr>
        <p:spPr>
          <a:xfrm>
            <a:off x="623944" y="3429000"/>
            <a:ext cx="5893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51019-1920-6D28-C7FA-3F694916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>
            <a:normAutofit/>
          </a:bodyPr>
          <a:lstStyle/>
          <a:p>
            <a:r>
              <a:rPr lang="en-US" sz="3200"/>
              <a:t>PostgreSQL Database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2DF8BD-95BE-D5FE-637B-9F3D28D25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658528"/>
            <a:ext cx="11164824" cy="30424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E418-3188-B0E3-EE48-D5FC169B3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/>
              <a:t>Relational database with 2 Tables: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/>
              <a:t>CARS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/>
              <a:t>LOTS</a:t>
            </a:r>
          </a:p>
          <a:p>
            <a:r>
              <a:rPr lang="en-US" sz="1300"/>
              <a:t>Database Versioning maintained by </a:t>
            </a:r>
            <a:r>
              <a:rPr lang="en-US" sz="1300">
                <a:ea typeface="+mn-lt"/>
                <a:cs typeface="+mn-lt"/>
              </a:rPr>
              <a:t>Pressly Inc. Goose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Migrations compiled in native Golang</a:t>
            </a:r>
          </a:p>
          <a:p>
            <a:r>
              <a:rPr lang="en-US" sz="1300"/>
              <a:t>Hosted on </a:t>
            </a:r>
            <a:r>
              <a:rPr lang="en-US" sz="1300" b="1">
                <a:ea typeface="+mn-lt"/>
                <a:cs typeface="+mn-lt"/>
              </a:rPr>
              <a:t>AWS Relational Database Service (RDS)</a:t>
            </a:r>
            <a:r>
              <a:rPr lang="en-US" sz="1300" b="1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2365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7D0EE4C8-B4FE-E29C-3D6A-0CF582D3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64845"/>
            <a:ext cx="11658600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92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5DAA40F-4F28-4316-934E-C55D7C3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D467C8-A8E0-468B-B88D-9CEEE37B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345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E5D76-00F9-D076-526D-5C92A470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329184"/>
            <a:ext cx="6241568" cy="1783080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Backend API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2677C27-4325-4BE2-B2C9-B721DA9E3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75" y="2362200"/>
            <a:ext cx="4056549" cy="18288"/>
          </a:xfrm>
          <a:custGeom>
            <a:avLst/>
            <a:gdLst>
              <a:gd name="connsiteX0" fmla="*/ 0 w 4056549"/>
              <a:gd name="connsiteY0" fmla="*/ 0 h 18288"/>
              <a:gd name="connsiteX1" fmla="*/ 676092 w 4056549"/>
              <a:gd name="connsiteY1" fmla="*/ 0 h 18288"/>
              <a:gd name="connsiteX2" fmla="*/ 1271052 w 4056549"/>
              <a:gd name="connsiteY2" fmla="*/ 0 h 18288"/>
              <a:gd name="connsiteX3" fmla="*/ 1947144 w 4056549"/>
              <a:gd name="connsiteY3" fmla="*/ 0 h 18288"/>
              <a:gd name="connsiteX4" fmla="*/ 2501539 w 4056549"/>
              <a:gd name="connsiteY4" fmla="*/ 0 h 18288"/>
              <a:gd name="connsiteX5" fmla="*/ 3137065 w 4056549"/>
              <a:gd name="connsiteY5" fmla="*/ 0 h 18288"/>
              <a:gd name="connsiteX6" fmla="*/ 4056549 w 4056549"/>
              <a:gd name="connsiteY6" fmla="*/ 0 h 18288"/>
              <a:gd name="connsiteX7" fmla="*/ 4056549 w 4056549"/>
              <a:gd name="connsiteY7" fmla="*/ 18288 h 18288"/>
              <a:gd name="connsiteX8" fmla="*/ 3380458 w 4056549"/>
              <a:gd name="connsiteY8" fmla="*/ 18288 h 18288"/>
              <a:gd name="connsiteX9" fmla="*/ 2663801 w 4056549"/>
              <a:gd name="connsiteY9" fmla="*/ 18288 h 18288"/>
              <a:gd name="connsiteX10" fmla="*/ 2068840 w 4056549"/>
              <a:gd name="connsiteY10" fmla="*/ 18288 h 18288"/>
              <a:gd name="connsiteX11" fmla="*/ 1311618 w 4056549"/>
              <a:gd name="connsiteY11" fmla="*/ 18288 h 18288"/>
              <a:gd name="connsiteX12" fmla="*/ 716657 w 4056549"/>
              <a:gd name="connsiteY12" fmla="*/ 18288 h 18288"/>
              <a:gd name="connsiteX13" fmla="*/ 0 w 4056549"/>
              <a:gd name="connsiteY13" fmla="*/ 18288 h 18288"/>
              <a:gd name="connsiteX14" fmla="*/ 0 w 4056549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6549" h="18288" fill="none" extrusionOk="0">
                <a:moveTo>
                  <a:pt x="0" y="0"/>
                </a:moveTo>
                <a:cubicBezTo>
                  <a:pt x="324395" y="-12272"/>
                  <a:pt x="437185" y="20747"/>
                  <a:pt x="676092" y="0"/>
                </a:cubicBezTo>
                <a:cubicBezTo>
                  <a:pt x="914999" y="-20747"/>
                  <a:pt x="980886" y="20074"/>
                  <a:pt x="1271052" y="0"/>
                </a:cubicBezTo>
                <a:cubicBezTo>
                  <a:pt x="1561218" y="-20074"/>
                  <a:pt x="1609815" y="19965"/>
                  <a:pt x="1947144" y="0"/>
                </a:cubicBezTo>
                <a:cubicBezTo>
                  <a:pt x="2284473" y="-19965"/>
                  <a:pt x="2317816" y="-23682"/>
                  <a:pt x="2501539" y="0"/>
                </a:cubicBezTo>
                <a:cubicBezTo>
                  <a:pt x="2685262" y="23682"/>
                  <a:pt x="2879461" y="12712"/>
                  <a:pt x="3137065" y="0"/>
                </a:cubicBezTo>
                <a:cubicBezTo>
                  <a:pt x="3394669" y="-12712"/>
                  <a:pt x="3618306" y="-41742"/>
                  <a:pt x="4056549" y="0"/>
                </a:cubicBezTo>
                <a:cubicBezTo>
                  <a:pt x="4056201" y="6465"/>
                  <a:pt x="4056979" y="10922"/>
                  <a:pt x="4056549" y="18288"/>
                </a:cubicBezTo>
                <a:cubicBezTo>
                  <a:pt x="3807729" y="-7540"/>
                  <a:pt x="3536237" y="12619"/>
                  <a:pt x="3380458" y="18288"/>
                </a:cubicBezTo>
                <a:cubicBezTo>
                  <a:pt x="3224679" y="23957"/>
                  <a:pt x="2967497" y="23368"/>
                  <a:pt x="2663801" y="18288"/>
                </a:cubicBezTo>
                <a:cubicBezTo>
                  <a:pt x="2360105" y="13208"/>
                  <a:pt x="2359716" y="-8821"/>
                  <a:pt x="2068840" y="18288"/>
                </a:cubicBezTo>
                <a:cubicBezTo>
                  <a:pt x="1777964" y="45397"/>
                  <a:pt x="1641909" y="31681"/>
                  <a:pt x="1311618" y="18288"/>
                </a:cubicBezTo>
                <a:cubicBezTo>
                  <a:pt x="981327" y="4895"/>
                  <a:pt x="990410" y="11155"/>
                  <a:pt x="716657" y="18288"/>
                </a:cubicBezTo>
                <a:cubicBezTo>
                  <a:pt x="442904" y="25421"/>
                  <a:pt x="330722" y="13665"/>
                  <a:pt x="0" y="18288"/>
                </a:cubicBezTo>
                <a:cubicBezTo>
                  <a:pt x="75" y="12069"/>
                  <a:pt x="515" y="5650"/>
                  <a:pt x="0" y="0"/>
                </a:cubicBezTo>
                <a:close/>
              </a:path>
              <a:path w="4056549" h="18288" stroke="0" extrusionOk="0">
                <a:moveTo>
                  <a:pt x="0" y="0"/>
                </a:moveTo>
                <a:cubicBezTo>
                  <a:pt x="175099" y="13469"/>
                  <a:pt x="459673" y="14529"/>
                  <a:pt x="594961" y="0"/>
                </a:cubicBezTo>
                <a:cubicBezTo>
                  <a:pt x="730249" y="-14529"/>
                  <a:pt x="873178" y="22015"/>
                  <a:pt x="1149356" y="0"/>
                </a:cubicBezTo>
                <a:cubicBezTo>
                  <a:pt x="1425534" y="-22015"/>
                  <a:pt x="1498871" y="-21513"/>
                  <a:pt x="1744316" y="0"/>
                </a:cubicBezTo>
                <a:cubicBezTo>
                  <a:pt x="1989761" y="21513"/>
                  <a:pt x="2112991" y="-46"/>
                  <a:pt x="2420408" y="0"/>
                </a:cubicBezTo>
                <a:cubicBezTo>
                  <a:pt x="2727825" y="46"/>
                  <a:pt x="2880256" y="-10040"/>
                  <a:pt x="3137065" y="0"/>
                </a:cubicBezTo>
                <a:cubicBezTo>
                  <a:pt x="3393874" y="10040"/>
                  <a:pt x="3704325" y="-6685"/>
                  <a:pt x="4056549" y="0"/>
                </a:cubicBezTo>
                <a:cubicBezTo>
                  <a:pt x="4055732" y="6895"/>
                  <a:pt x="4055770" y="11206"/>
                  <a:pt x="4056549" y="18288"/>
                </a:cubicBezTo>
                <a:cubicBezTo>
                  <a:pt x="3812770" y="11959"/>
                  <a:pt x="3533996" y="-5717"/>
                  <a:pt x="3299327" y="18288"/>
                </a:cubicBezTo>
                <a:cubicBezTo>
                  <a:pt x="3064658" y="42293"/>
                  <a:pt x="2940381" y="24492"/>
                  <a:pt x="2744931" y="18288"/>
                </a:cubicBezTo>
                <a:cubicBezTo>
                  <a:pt x="2549481" y="12084"/>
                  <a:pt x="2252169" y="51841"/>
                  <a:pt x="1987709" y="18288"/>
                </a:cubicBezTo>
                <a:cubicBezTo>
                  <a:pt x="1723249" y="-15265"/>
                  <a:pt x="1438946" y="3423"/>
                  <a:pt x="1230487" y="18288"/>
                </a:cubicBezTo>
                <a:cubicBezTo>
                  <a:pt x="1022028" y="33153"/>
                  <a:pt x="795957" y="18596"/>
                  <a:pt x="676092" y="18288"/>
                </a:cubicBezTo>
                <a:cubicBezTo>
                  <a:pt x="556227" y="17980"/>
                  <a:pt x="334853" y="39451"/>
                  <a:pt x="0" y="18288"/>
                </a:cubicBezTo>
                <a:cubicBezTo>
                  <a:pt x="95" y="14343"/>
                  <a:pt x="742" y="686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A9DA-60E5-B5F0-D105-A5E8F51A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06624"/>
            <a:ext cx="6241568" cy="41290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Endpoints written in Golang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10 REST Endpoints interact with PostgreSQL database</a:t>
            </a:r>
          </a:p>
          <a:p>
            <a:r>
              <a:rPr lang="en-US" sz="1400" b="1">
                <a:solidFill>
                  <a:srgbClr val="FFFFFF"/>
                </a:solidFill>
              </a:rPr>
              <a:t>CRUD </a:t>
            </a:r>
            <a:r>
              <a:rPr lang="en-US" sz="1400">
                <a:solidFill>
                  <a:srgbClr val="FFFFFF"/>
                </a:solidFill>
              </a:rPr>
              <a:t>operations on Cars: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Save car on enter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Retrieve car from database</a:t>
            </a:r>
            <a:endParaRPr lang="en-US" sz="1400">
              <a:solidFill>
                <a:srgbClr val="000000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Update car attributes (unused)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Delete car on exit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Get all cars in specific lot</a:t>
            </a:r>
          </a:p>
          <a:p>
            <a:r>
              <a:rPr lang="en-US" sz="1400" b="1">
                <a:solidFill>
                  <a:srgbClr val="FFFFFF"/>
                </a:solidFill>
              </a:rPr>
              <a:t>CRUD </a:t>
            </a:r>
            <a:r>
              <a:rPr lang="en-US" sz="1400">
                <a:solidFill>
                  <a:srgbClr val="FFFFFF"/>
                </a:solidFill>
              </a:rPr>
              <a:t>operations on Lots: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Add lot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Get lot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Update lot information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Delete lot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Get all lots in database</a:t>
            </a:r>
          </a:p>
          <a:p>
            <a:r>
              <a:rPr lang="en-US" sz="1400">
                <a:solidFill>
                  <a:srgbClr val="FFFFFF"/>
                </a:solidFill>
              </a:rPr>
              <a:t>Hosted on </a:t>
            </a:r>
            <a:r>
              <a:rPr lang="en-US" sz="1400" b="1">
                <a:solidFill>
                  <a:srgbClr val="FFFFFF"/>
                </a:solidFill>
              </a:rPr>
              <a:t>AWS EC2 instance</a:t>
            </a:r>
          </a:p>
          <a:p>
            <a:pPr marL="0" indent="0">
              <a:buNone/>
            </a:pP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A781CA6-E5A2-B71D-AE8C-853C24BA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45" y="329183"/>
            <a:ext cx="3270333" cy="2861541"/>
          </a:xfrm>
          <a:prstGeom prst="rect">
            <a:avLst/>
          </a:prstGeom>
        </p:spPr>
      </p:pic>
      <p:pic>
        <p:nvPicPr>
          <p:cNvPr id="4" name="Picture 3" descr="CRUD Operations Explained. What is CRUD? | by Avelon Pang | Geek Culture |  Medium">
            <a:extLst>
              <a:ext uri="{FF2B5EF4-FFF2-40B4-BE49-F238E27FC236}">
                <a16:creationId xmlns:a16="http://schemas.microsoft.com/office/drawing/2014/main" id="{9B19EE02-8E8A-0C98-A402-A0C6D037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04" y="3700666"/>
            <a:ext cx="4014216" cy="23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52ABC-B8D7-B4B4-421D-9F4E1EDB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YOLOv11 License Plate Detection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1D2A-C981-F46B-CA3A-4138CB4AD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65" y="2872899"/>
            <a:ext cx="5089019" cy="39825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ea typeface="+mn-lt"/>
                <a:cs typeface="+mn-lt"/>
              </a:rPr>
              <a:t>YOLO11n model trained to detect license plates</a:t>
            </a:r>
          </a:p>
          <a:p>
            <a:r>
              <a:rPr lang="en-US" sz="1800"/>
              <a:t>Detection script written in Python3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Script spawns 2 threads: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/>
              <a:t>Detecting and caching the license plate image frames locally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/>
              <a:t>Sending the cached frames for further processing to OCR pipeline</a:t>
            </a:r>
          </a:p>
          <a:p>
            <a:r>
              <a:rPr lang="en-US" sz="1800"/>
              <a:t>Lightweight script written to run specifically on Raspberry Pi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sz="1500"/>
          </a:p>
        </p:txBody>
      </p:sp>
      <p:pic>
        <p:nvPicPr>
          <p:cNvPr id="5" name="Picture 4" descr="A car parked in a parking garage&#10;&#10;Description automatically generated">
            <a:extLst>
              <a:ext uri="{FF2B5EF4-FFF2-40B4-BE49-F238E27FC236}">
                <a16:creationId xmlns:a16="http://schemas.microsoft.com/office/drawing/2014/main" id="{0AC3696B-C8E1-E3B6-2973-BC1E2560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57" t="-165" r="29907" b="165"/>
          <a:stretch/>
        </p:blipFill>
        <p:spPr>
          <a:xfrm>
            <a:off x="5311702" y="10"/>
            <a:ext cx="6880628" cy="685799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4310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oup of blue lines&#10;&#10;Description automatically generated">
            <a:extLst>
              <a:ext uri="{FF2B5EF4-FFF2-40B4-BE49-F238E27FC236}">
                <a16:creationId xmlns:a16="http://schemas.microsoft.com/office/drawing/2014/main" id="{8CA7394E-33A8-7B1B-96CA-7E64A04E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28600"/>
            <a:ext cx="9906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9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AA74-5B2A-EB05-2F09-F837D2A8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650" y="708018"/>
            <a:ext cx="7310635" cy="6484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err="1"/>
              <a:t>Roboflow</a:t>
            </a:r>
            <a:r>
              <a:rPr lang="en-US"/>
              <a:t> OCR Pipeline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11FA5E5-D3E5-850E-45BE-C5CDB5939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068" y="-2696"/>
            <a:ext cx="3484910" cy="67330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6C73AF9-0D33-5C66-5D79-0D0129904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D96FD6F-5EE9-36C7-C200-3111EF6D0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A39BB2-02C1-8A8B-8021-68446E047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F4DCF4B-EE1B-156D-4AB2-45DDBA0D4C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218532"/>
              </p:ext>
            </p:extLst>
          </p:nvPr>
        </p:nvGraphicFramePr>
        <p:xfrm>
          <a:off x="180081" y="1359884"/>
          <a:ext cx="8523159" cy="5144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725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endDemo">
            <a:hlinkClick r:id="" action="ppaction://media"/>
            <a:extLst>
              <a:ext uri="{FF2B5EF4-FFF2-40B4-BE49-F238E27FC236}">
                <a16:creationId xmlns:a16="http://schemas.microsoft.com/office/drawing/2014/main" id="{79CAFC89-95F6-30F7-4BB3-693BC0032A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515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2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6AA2DA-281A-4806-8977-D617AEAC8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185774-6FC0-4B8D-A8DB-A88546889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59988" y="0"/>
            <a:ext cx="2632012" cy="6858000"/>
          </a:xfrm>
          <a:custGeom>
            <a:avLst/>
            <a:gdLst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57677 w 2632012"/>
              <a:gd name="connsiteY27" fmla="*/ 2548608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08456 w 2632012"/>
              <a:gd name="connsiteY22" fmla="*/ 5878851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632012" h="6858000">
                <a:moveTo>
                  <a:pt x="932173" y="1512545"/>
                </a:moveTo>
                <a:lnTo>
                  <a:pt x="932462" y="1512581"/>
                </a:lnTo>
                <a:lnTo>
                  <a:pt x="932378" y="1512599"/>
                </a:lnTo>
                <a:cubicBezTo>
                  <a:pt x="930618" y="1512681"/>
                  <a:pt x="930202" y="1512462"/>
                  <a:pt x="932173" y="1512545"/>
                </a:cubicBezTo>
                <a:close/>
                <a:moveTo>
                  <a:pt x="1207569" y="0"/>
                </a:moveTo>
                <a:lnTo>
                  <a:pt x="2632012" y="0"/>
                </a:lnTo>
                <a:lnTo>
                  <a:pt x="2632012" y="6858000"/>
                </a:lnTo>
                <a:lnTo>
                  <a:pt x="13514" y="6858000"/>
                </a:lnTo>
                <a:cubicBezTo>
                  <a:pt x="13399" y="6842943"/>
                  <a:pt x="13285" y="6827886"/>
                  <a:pt x="13170" y="6812829"/>
                </a:cubicBezTo>
                <a:cubicBezTo>
                  <a:pt x="12714" y="6794763"/>
                  <a:pt x="13524" y="6777517"/>
                  <a:pt x="20332" y="6760689"/>
                </a:cubicBezTo>
                <a:cubicBezTo>
                  <a:pt x="10828" y="6746468"/>
                  <a:pt x="7794" y="6733277"/>
                  <a:pt x="25596" y="6721251"/>
                </a:cubicBezTo>
                <a:cubicBezTo>
                  <a:pt x="24143" y="6683539"/>
                  <a:pt x="1631" y="6673595"/>
                  <a:pt x="22507" y="6650499"/>
                </a:cubicBezTo>
                <a:cubicBezTo>
                  <a:pt x="-25124" y="6620536"/>
                  <a:pt x="16765" y="6629253"/>
                  <a:pt x="22444" y="6604241"/>
                </a:cubicBezTo>
                <a:cubicBezTo>
                  <a:pt x="28668" y="6588866"/>
                  <a:pt x="29169" y="6574778"/>
                  <a:pt x="31867" y="6559984"/>
                </a:cubicBezTo>
                <a:cubicBezTo>
                  <a:pt x="4443" y="6566661"/>
                  <a:pt x="62924" y="6515664"/>
                  <a:pt x="38635" y="6515473"/>
                </a:cubicBezTo>
                <a:cubicBezTo>
                  <a:pt x="72259" y="6495428"/>
                  <a:pt x="29118" y="6488543"/>
                  <a:pt x="38467" y="6463736"/>
                </a:cubicBezTo>
                <a:cubicBezTo>
                  <a:pt x="50944" y="6451623"/>
                  <a:pt x="52742" y="6443270"/>
                  <a:pt x="38052" y="6432794"/>
                </a:cubicBezTo>
                <a:cubicBezTo>
                  <a:pt x="98939" y="6376824"/>
                  <a:pt x="58603" y="6351821"/>
                  <a:pt x="80445" y="6301309"/>
                </a:cubicBezTo>
                <a:cubicBezTo>
                  <a:pt x="103917" y="6257537"/>
                  <a:pt x="78836" y="6301310"/>
                  <a:pt x="138157" y="6257030"/>
                </a:cubicBezTo>
                <a:cubicBezTo>
                  <a:pt x="155187" y="6248574"/>
                  <a:pt x="166108" y="6186701"/>
                  <a:pt x="170419" y="6171255"/>
                </a:cubicBezTo>
                <a:cubicBezTo>
                  <a:pt x="174731" y="6155809"/>
                  <a:pt x="166522" y="6166390"/>
                  <a:pt x="164027" y="6164357"/>
                </a:cubicBezTo>
                <a:cubicBezTo>
                  <a:pt x="206228" y="6137678"/>
                  <a:pt x="184454" y="6121750"/>
                  <a:pt x="213309" y="6109331"/>
                </a:cubicBezTo>
                <a:cubicBezTo>
                  <a:pt x="224262" y="6067371"/>
                  <a:pt x="183175" y="5890445"/>
                  <a:pt x="208456" y="5878851"/>
                </a:cubicBezTo>
                <a:cubicBezTo>
                  <a:pt x="225886" y="5808435"/>
                  <a:pt x="192379" y="5574013"/>
                  <a:pt x="219615" y="5557777"/>
                </a:cubicBezTo>
                <a:lnTo>
                  <a:pt x="245711" y="5066230"/>
                </a:lnTo>
                <a:cubicBezTo>
                  <a:pt x="117719" y="4582016"/>
                  <a:pt x="230524" y="4647254"/>
                  <a:pt x="276721" y="4162848"/>
                </a:cubicBezTo>
                <a:lnTo>
                  <a:pt x="343082" y="3059377"/>
                </a:lnTo>
                <a:cubicBezTo>
                  <a:pt x="347947" y="2889121"/>
                  <a:pt x="364765" y="2862299"/>
                  <a:pt x="369630" y="2692043"/>
                </a:cubicBezTo>
                <a:cubicBezTo>
                  <a:pt x="369393" y="2690043"/>
                  <a:pt x="435560" y="2522082"/>
                  <a:pt x="435324" y="2520083"/>
                </a:cubicBezTo>
                <a:lnTo>
                  <a:pt x="482259" y="2336178"/>
                </a:lnTo>
                <a:cubicBezTo>
                  <a:pt x="516201" y="2267350"/>
                  <a:pt x="537443" y="2148254"/>
                  <a:pt x="569515" y="2091909"/>
                </a:cubicBezTo>
                <a:cubicBezTo>
                  <a:pt x="629286" y="2030534"/>
                  <a:pt x="622061" y="2045605"/>
                  <a:pt x="638163" y="1994147"/>
                </a:cubicBezTo>
                <a:cubicBezTo>
                  <a:pt x="633178" y="1967912"/>
                  <a:pt x="705417" y="1945185"/>
                  <a:pt x="737312" y="1871408"/>
                </a:cubicBezTo>
                <a:cubicBezTo>
                  <a:pt x="759407" y="1814663"/>
                  <a:pt x="795838" y="1856475"/>
                  <a:pt x="788501" y="1793826"/>
                </a:cubicBezTo>
                <a:cubicBezTo>
                  <a:pt x="796402" y="1792725"/>
                  <a:pt x="813276" y="1750182"/>
                  <a:pt x="819432" y="1746824"/>
                </a:cubicBezTo>
                <a:lnTo>
                  <a:pt x="843936" y="1697348"/>
                </a:lnTo>
                <a:cubicBezTo>
                  <a:pt x="847635" y="1681502"/>
                  <a:pt x="845709" y="1667584"/>
                  <a:pt x="846526" y="1659754"/>
                </a:cubicBezTo>
                <a:lnTo>
                  <a:pt x="873830" y="1628041"/>
                </a:lnTo>
                <a:lnTo>
                  <a:pt x="890626" y="1599883"/>
                </a:lnTo>
                <a:lnTo>
                  <a:pt x="921288" y="1579569"/>
                </a:lnTo>
                <a:cubicBezTo>
                  <a:pt x="921111" y="1565502"/>
                  <a:pt x="920933" y="1551436"/>
                  <a:pt x="920756" y="1537369"/>
                </a:cubicBezTo>
                <a:cubicBezTo>
                  <a:pt x="918173" y="1533598"/>
                  <a:pt x="943194" y="1519497"/>
                  <a:pt x="946290" y="1514308"/>
                </a:cubicBezTo>
                <a:lnTo>
                  <a:pt x="932462" y="1512581"/>
                </a:lnTo>
                <a:lnTo>
                  <a:pt x="940652" y="1510839"/>
                </a:lnTo>
                <a:cubicBezTo>
                  <a:pt x="944059" y="1509546"/>
                  <a:pt x="947769" y="1507347"/>
                  <a:pt x="950739" y="1503635"/>
                </a:cubicBezTo>
                <a:lnTo>
                  <a:pt x="966405" y="1439967"/>
                </a:lnTo>
                <a:cubicBezTo>
                  <a:pt x="966567" y="1437915"/>
                  <a:pt x="970755" y="1392639"/>
                  <a:pt x="973516" y="1389073"/>
                </a:cubicBezTo>
                <a:lnTo>
                  <a:pt x="986960" y="1351857"/>
                </a:lnTo>
                <a:lnTo>
                  <a:pt x="987761" y="1363479"/>
                </a:lnTo>
                <a:cubicBezTo>
                  <a:pt x="987046" y="1391389"/>
                  <a:pt x="991418" y="1341827"/>
                  <a:pt x="989043" y="1346093"/>
                </a:cubicBezTo>
                <a:lnTo>
                  <a:pt x="986960" y="1351857"/>
                </a:lnTo>
                <a:lnTo>
                  <a:pt x="985769" y="1334556"/>
                </a:lnTo>
                <a:cubicBezTo>
                  <a:pt x="983992" y="1300062"/>
                  <a:pt x="982872" y="1251835"/>
                  <a:pt x="982507" y="1216698"/>
                </a:cubicBezTo>
                <a:cubicBezTo>
                  <a:pt x="989105" y="1176777"/>
                  <a:pt x="968656" y="1115073"/>
                  <a:pt x="984836" y="1082381"/>
                </a:cubicBezTo>
                <a:cubicBezTo>
                  <a:pt x="976467" y="1067557"/>
                  <a:pt x="974466" y="1054191"/>
                  <a:pt x="993140" y="1043366"/>
                </a:cubicBezTo>
                <a:cubicBezTo>
                  <a:pt x="994613" y="1005627"/>
                  <a:pt x="972947" y="994211"/>
                  <a:pt x="995544" y="972540"/>
                </a:cubicBezTo>
                <a:cubicBezTo>
                  <a:pt x="1001437" y="952637"/>
                  <a:pt x="1021106" y="938879"/>
                  <a:pt x="1028500" y="923945"/>
                </a:cubicBezTo>
                <a:cubicBezTo>
                  <a:pt x="1032923" y="901661"/>
                  <a:pt x="1022511" y="861628"/>
                  <a:pt x="1022082" y="838835"/>
                </a:cubicBezTo>
                <a:cubicBezTo>
                  <a:pt x="1057150" y="821053"/>
                  <a:pt x="1014683" y="811325"/>
                  <a:pt x="1025925" y="787183"/>
                </a:cubicBezTo>
                <a:cubicBezTo>
                  <a:pt x="1039299" y="775919"/>
                  <a:pt x="1041738" y="767701"/>
                  <a:pt x="1027904" y="756272"/>
                </a:cubicBezTo>
                <a:cubicBezTo>
                  <a:pt x="1092931" y="704439"/>
                  <a:pt x="1063111" y="690611"/>
                  <a:pt x="1088796" y="641639"/>
                </a:cubicBezTo>
                <a:cubicBezTo>
                  <a:pt x="1115586" y="599503"/>
                  <a:pt x="1101832" y="585408"/>
                  <a:pt x="1164389" y="545140"/>
                </a:cubicBezTo>
                <a:cubicBezTo>
                  <a:pt x="1183904" y="515341"/>
                  <a:pt x="1212474" y="444932"/>
                  <a:pt x="1225321" y="413843"/>
                </a:cubicBezTo>
                <a:cubicBezTo>
                  <a:pt x="1235550" y="389613"/>
                  <a:pt x="1230254" y="392779"/>
                  <a:pt x="1241477" y="358607"/>
                </a:cubicBezTo>
                <a:cubicBezTo>
                  <a:pt x="1244505" y="325057"/>
                  <a:pt x="1241891" y="287714"/>
                  <a:pt x="1246119" y="254866"/>
                </a:cubicBezTo>
                <a:cubicBezTo>
                  <a:pt x="1250325" y="233178"/>
                  <a:pt x="1255354" y="194919"/>
                  <a:pt x="1266837" y="161517"/>
                </a:cubicBezTo>
                <a:cubicBezTo>
                  <a:pt x="1312077" y="135871"/>
                  <a:pt x="1280314" y="75805"/>
                  <a:pt x="1315021" y="54455"/>
                </a:cubicBezTo>
                <a:cubicBezTo>
                  <a:pt x="1325412" y="38765"/>
                  <a:pt x="1323873" y="23602"/>
                  <a:pt x="1319335" y="8880"/>
                </a:cubicBezTo>
                <a:lnTo>
                  <a:pt x="1316402" y="852"/>
                </a:lnTo>
                <a:lnTo>
                  <a:pt x="120756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B4602-AAFD-61BC-441C-E820D12B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609597"/>
            <a:ext cx="9770022" cy="1330841"/>
          </a:xfrm>
        </p:spPr>
        <p:txBody>
          <a:bodyPr>
            <a:normAutofit/>
          </a:bodyPr>
          <a:lstStyle/>
          <a:p>
            <a:r>
              <a:rPr lang="en-US"/>
              <a:t>App Implementation for Real-Time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3274E-2D9A-1F7A-57D6-E1E407F70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8" y="2368299"/>
            <a:ext cx="5950970" cy="3422988"/>
          </a:xfrm>
        </p:spPr>
        <p:txBody>
          <a:bodyPr>
            <a:normAutofit/>
          </a:bodyPr>
          <a:lstStyle/>
          <a:p>
            <a:r>
              <a:rPr lang="en-US" sz="2400"/>
              <a:t>Built on top of the Dart/Flutter codebase for the “EZ Park UF” app by UF alum Drew Gill</a:t>
            </a:r>
          </a:p>
          <a:p>
            <a:r>
              <a:rPr lang="en-US" sz="2400"/>
              <a:t>The app receives lot information from the LOT table in PostgreSQL database</a:t>
            </a:r>
          </a:p>
          <a:p>
            <a:r>
              <a:rPr lang="en-US" sz="2400"/>
              <a:t>Users can get real-time information as the table gets updated by the car detection system</a:t>
            </a:r>
          </a:p>
          <a:p>
            <a:endParaRPr lang="en-US" sz="24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7D3B4FC-79F4-47D2-9D79-DA876E6AD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0496" y="2022496"/>
            <a:ext cx="3795039" cy="404393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1A31DF16-18E4-5CD0-D944-BDBA6CA53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362" y="2308377"/>
            <a:ext cx="3482910" cy="3482910"/>
          </a:xfrm>
          <a:prstGeom prst="rect">
            <a:avLst/>
          </a:prstGeom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2775D660-3127-4688-9782-F7C4639B1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2788" y="5952857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9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PAS Design Prototype App Demo">
            <a:hlinkClick r:id="" action="ppaction://media"/>
            <a:extLst>
              <a:ext uri="{FF2B5EF4-FFF2-40B4-BE49-F238E27FC236}">
                <a16:creationId xmlns:a16="http://schemas.microsoft.com/office/drawing/2014/main" id="{64EB8D0E-8841-0912-98B3-201A52F0BA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3798-93F7-4917-F89B-A07B13C7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040"/>
          </a:xfrm>
        </p:spPr>
        <p:txBody>
          <a:bodyPr>
            <a:normAutofit fontScale="90000"/>
          </a:bodyPr>
          <a:lstStyle/>
          <a:p>
            <a:r>
              <a:rPr lang="en-US"/>
              <a:t>Next Steps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437A6AD-94CB-FEBF-AC0C-8C33AE6C16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95771"/>
              </p:ext>
            </p:extLst>
          </p:nvPr>
        </p:nvGraphicFramePr>
        <p:xfrm>
          <a:off x="838200" y="1007166"/>
          <a:ext cx="10515597" cy="3840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575852">
                  <a:extLst>
                    <a:ext uri="{9D8B030D-6E8A-4147-A177-3AD203B41FA5}">
                      <a16:colId xmlns:a16="http://schemas.microsoft.com/office/drawing/2014/main" val="3334926138"/>
                    </a:ext>
                  </a:extLst>
                </a:gridCol>
                <a:gridCol w="1987826">
                  <a:extLst>
                    <a:ext uri="{9D8B030D-6E8A-4147-A177-3AD203B41FA5}">
                      <a16:colId xmlns:a16="http://schemas.microsoft.com/office/drawing/2014/main" val="3685582212"/>
                    </a:ext>
                  </a:extLst>
                </a:gridCol>
                <a:gridCol w="2951919">
                  <a:extLst>
                    <a:ext uri="{9D8B030D-6E8A-4147-A177-3AD203B41FA5}">
                      <a16:colId xmlns:a16="http://schemas.microsoft.com/office/drawing/2014/main" val="2175087352"/>
                    </a:ext>
                  </a:extLst>
                </a:gridCol>
              </a:tblGrid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Milestone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517900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(TD) Live testing and benchmarking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01/31/25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Alpha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937258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Hardware Design Space Exploration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509309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Implement YOLOv11 functionality on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057371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Achieve rudimentary persistent state of device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02/21/25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Beta 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533810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Revamp image frame caching mechanism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962411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Clean up redundancies in OCR Pipeline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03/21/25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Candidate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066842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Make use of Update Car endpoint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065650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Add detection and storage of car attributes (color, number of wheels,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04/11/25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Production 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17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80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4848-A0D2-2439-5928-685CFCB3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The Problem</a:t>
            </a:r>
          </a:p>
        </p:txBody>
      </p:sp>
      <p:pic>
        <p:nvPicPr>
          <p:cNvPr id="4" name="Picture 3" descr="Cars parked in a line">
            <a:extLst>
              <a:ext uri="{FF2B5EF4-FFF2-40B4-BE49-F238E27FC236}">
                <a16:creationId xmlns:a16="http://schemas.microsoft.com/office/drawing/2014/main" id="{D55CCBB6-1971-F707-44A3-FD94D38875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1" r="4092"/>
          <a:stretch/>
        </p:blipFill>
        <p:spPr>
          <a:xfrm>
            <a:off x="76485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E90389-97E7-3C29-6A72-E3EF24E6F79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324600" cy="215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7F19A2-D6E2-536A-5D91-98212DDAB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4600" cy="379095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Campus parking is a struggle.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CAE790BC-90B2-FF6B-55AF-2DCD8EBEA180}"/>
              </a:ext>
            </a:extLst>
          </p:cNvPr>
          <p:cNvSpPr txBox="1">
            <a:spLocks/>
          </p:cNvSpPr>
          <p:nvPr/>
        </p:nvSpPr>
        <p:spPr>
          <a:xfrm>
            <a:off x="852869" y="2372422"/>
            <a:ext cx="6324600" cy="1596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A survey* of 68 UF undergraduates reveals:</a:t>
            </a:r>
          </a:p>
          <a:p>
            <a:r>
              <a:rPr lang="en-US" sz="2200" dirty="0"/>
              <a:t>89% of respondents were not satisfied with campus parking</a:t>
            </a:r>
          </a:p>
          <a:p>
            <a:r>
              <a:rPr lang="en-US" sz="2200" dirty="0"/>
              <a:t>48% of respondents took 10+ minutes to find parking on average </a:t>
            </a:r>
          </a:p>
          <a:p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45CFE8-352E-EF5B-9552-2AF05E441541}"/>
              </a:ext>
            </a:extLst>
          </p:cNvPr>
          <p:cNvSpPr/>
          <p:nvPr/>
        </p:nvSpPr>
        <p:spPr>
          <a:xfrm>
            <a:off x="7060144" y="365126"/>
            <a:ext cx="5240028" cy="61277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5FD90F-07F8-A632-D92C-BD5B00CECFCA}"/>
              </a:ext>
            </a:extLst>
          </p:cNvPr>
          <p:cNvGrpSpPr/>
          <p:nvPr/>
        </p:nvGrpSpPr>
        <p:grpSpPr>
          <a:xfrm>
            <a:off x="7177469" y="499038"/>
            <a:ext cx="4942839" cy="2987184"/>
            <a:chOff x="7848601" y="636741"/>
            <a:chExt cx="4711322" cy="28381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975248-EA5A-12E2-3E87-33D3A16EA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5508" r="24050"/>
            <a:stretch/>
          </p:blipFill>
          <p:spPr>
            <a:xfrm>
              <a:off x="11061010" y="636742"/>
              <a:ext cx="954468" cy="283812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B2403C-29C0-E233-C46B-9E56C2EEB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2479"/>
            <a:stretch/>
          </p:blipFill>
          <p:spPr>
            <a:xfrm>
              <a:off x="11872416" y="636741"/>
              <a:ext cx="687507" cy="28381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6984FD-AF2C-ACA7-B4A3-303FD7F38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3527"/>
            <a:stretch/>
          </p:blipFill>
          <p:spPr>
            <a:xfrm>
              <a:off x="7848601" y="636743"/>
              <a:ext cx="3333756" cy="283812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5E00EE-F43B-CDC3-DA58-8FC19F9021F5}"/>
              </a:ext>
            </a:extLst>
          </p:cNvPr>
          <p:cNvGrpSpPr/>
          <p:nvPr/>
        </p:nvGrpSpPr>
        <p:grpSpPr>
          <a:xfrm>
            <a:off x="7176533" y="3620135"/>
            <a:ext cx="4914899" cy="2727467"/>
            <a:chOff x="7848601" y="3850640"/>
            <a:chExt cx="3860696" cy="218841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A9282FF-8430-56B4-26F6-D09F7D46D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5114" t="15087" r="25613"/>
            <a:stretch/>
          </p:blipFill>
          <p:spPr>
            <a:xfrm>
              <a:off x="10501678" y="3850641"/>
              <a:ext cx="739831" cy="218841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D4D00F3-33DA-58E8-6D75-54E30ECC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3954" t="15087"/>
            <a:stretch/>
          </p:blipFill>
          <p:spPr>
            <a:xfrm>
              <a:off x="11226959" y="3850640"/>
              <a:ext cx="482338" cy="218841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BF113ED-2872-8664-D9A6-9CFB3B5C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5087" r="66746"/>
            <a:stretch/>
          </p:blipFill>
          <p:spPr>
            <a:xfrm>
              <a:off x="7848601" y="3850641"/>
              <a:ext cx="2653077" cy="218841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48CFAB1-3928-D68E-C197-06398486CDE4}"/>
              </a:ext>
            </a:extLst>
          </p:cNvPr>
          <p:cNvSpPr txBox="1"/>
          <p:nvPr/>
        </p:nvSpPr>
        <p:spPr>
          <a:xfrm>
            <a:off x="838200" y="4099010"/>
            <a:ext cx="60517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One cause: </a:t>
            </a:r>
            <a:r>
              <a:rPr lang="en-US" sz="2000"/>
              <a:t>UF lacks easily available parking resources for those who must drive to campus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0D7ABB-8A78-2C81-182B-DA7EE4B15B02}"/>
              </a:ext>
            </a:extLst>
          </p:cNvPr>
          <p:cNvSpPr txBox="1"/>
          <p:nvPr/>
        </p:nvSpPr>
        <p:spPr>
          <a:xfrm>
            <a:off x="852869" y="4983868"/>
            <a:ext cx="60517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Parking difficulties cause drivers stress and frustration, wastes time, and creates traffic congestion.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EDEF7A-89D6-82AA-B97C-E47F11D4C65E}"/>
              </a:ext>
            </a:extLst>
          </p:cNvPr>
          <p:cNvSpPr txBox="1"/>
          <p:nvPr/>
        </p:nvSpPr>
        <p:spPr>
          <a:xfrm>
            <a:off x="0" y="6532962"/>
            <a:ext cx="7060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* Primary data collected as part of an assignment in ENC3246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9DC45-CB77-CCA5-C621-77934FE88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827" y="1961492"/>
            <a:ext cx="3851760" cy="28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30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3FC1-CA66-78A3-117F-265C3066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048" y="2766218"/>
            <a:ext cx="2845903" cy="1325563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795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FF75E-9FCE-0294-D815-2C3B63A56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F913-D9DE-E8BE-D2E7-3518CDAA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Our Solution — PAS</a:t>
            </a:r>
          </a:p>
        </p:txBody>
      </p:sp>
      <p:pic>
        <p:nvPicPr>
          <p:cNvPr id="4" name="Picture 3" descr="Cars parked in a line">
            <a:extLst>
              <a:ext uri="{FF2B5EF4-FFF2-40B4-BE49-F238E27FC236}">
                <a16:creationId xmlns:a16="http://schemas.microsoft.com/office/drawing/2014/main" id="{DE0CAE66-4122-FEC6-BF03-A0921B5F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1" r="4092"/>
          <a:stretch/>
        </p:blipFill>
        <p:spPr>
          <a:xfrm>
            <a:off x="76485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BE7966-4BF0-029E-A47A-8914833F943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324600" cy="215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F373846-E758-765B-2B33-08225EFB204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324600" cy="382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PAS = Parking Availability System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C219D9B-26E8-18B7-A3EB-58300337AF45}"/>
              </a:ext>
            </a:extLst>
          </p:cNvPr>
          <p:cNvSpPr txBox="1">
            <a:spLocks/>
          </p:cNvSpPr>
          <p:nvPr/>
        </p:nvSpPr>
        <p:spPr>
          <a:xfrm>
            <a:off x="838200" y="3116899"/>
            <a:ext cx="6324600" cy="159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Components: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000"/>
              <a:t>Edge camera devices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000"/>
              <a:t>Vehicle and License Plate Recognition models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000"/>
              <a:t>Database with lot and car information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000"/>
              <a:t>Mobile app to view real-time parking information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58AFA276-37DB-D28C-F6A9-FC79BD37C4FE}"/>
              </a:ext>
            </a:extLst>
          </p:cNvPr>
          <p:cNvSpPr txBox="1">
            <a:spLocks/>
          </p:cNvSpPr>
          <p:nvPr/>
        </p:nvSpPr>
        <p:spPr>
          <a:xfrm>
            <a:off x="838200" y="4852643"/>
            <a:ext cx="6324600" cy="159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Will provide drivers a resource to make informed parking decisions ahead of time with real-time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8B47668-DB8A-520C-2A2C-EAF34F07A91F}"/>
              </a:ext>
            </a:extLst>
          </p:cNvPr>
          <p:cNvSpPr txBox="1">
            <a:spLocks/>
          </p:cNvSpPr>
          <p:nvPr/>
        </p:nvSpPr>
        <p:spPr>
          <a:xfrm>
            <a:off x="838200" y="2238376"/>
            <a:ext cx="6324600" cy="119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A low-cost, hardware/software system for parking information for facilities on campus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B613E-A4C3-464C-75D8-18093F9E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Tools we are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1828-B65C-8D93-D75C-B7A83BF5B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err="1"/>
              <a:t>Rasberry</a:t>
            </a:r>
            <a:r>
              <a:rPr lang="en-US" sz="2000"/>
              <a:t> pi 3 b +</a:t>
            </a:r>
          </a:p>
          <a:p>
            <a:r>
              <a:rPr lang="en-US" sz="2000"/>
              <a:t>Camera </a:t>
            </a:r>
          </a:p>
          <a:p>
            <a:r>
              <a:rPr lang="en-US" sz="2000"/>
              <a:t>Battery</a:t>
            </a:r>
          </a:p>
          <a:p>
            <a:r>
              <a:rPr lang="en-US" sz="2000"/>
              <a:t>Motion sensor</a:t>
            </a:r>
          </a:p>
          <a:p>
            <a:r>
              <a:rPr lang="en-US" sz="2000" b="1"/>
              <a:t>Future upgrades </a:t>
            </a:r>
          </a:p>
          <a:p>
            <a:r>
              <a:rPr lang="en-US" sz="2000" err="1"/>
              <a:t>Rasberry</a:t>
            </a:r>
            <a:r>
              <a:rPr lang="en-US" sz="2000"/>
              <a:t> pi 5</a:t>
            </a:r>
            <a:endParaRPr lang="en-US"/>
          </a:p>
          <a:p>
            <a:r>
              <a:rPr lang="en-US" sz="2000"/>
              <a:t>Camera 1080p </a:t>
            </a:r>
            <a:endParaRPr lang="en-US"/>
          </a:p>
          <a:p>
            <a:endParaRPr lang="en-US"/>
          </a:p>
          <a:p>
            <a:endParaRPr lang="en-US" sz="2000"/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7120D129-6004-CBA0-0ED4-D1DACC126F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01" r="3" b="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2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71AB7-D00F-23FF-EA02-D6DB53D5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Physical Model and Hardware (Ryan)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E27B00-405E-EE63-63E6-A9C209EFB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The goal was to create a physical model that operates in real-world scenarios, simulating the actual environment to test functionality.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As well we wanted it to work in outdoor</a:t>
            </a:r>
            <a:r>
              <a:rPr lang="en-US" sz="2000">
                <a:solidFill>
                  <a:schemeClr val="bg1"/>
                </a:solidFill>
              </a:rPr>
              <a:t> environments, with factors like: 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bg1"/>
                </a:solidFill>
              </a:rPr>
              <a:t>Rain/Weather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bg1"/>
                </a:solidFill>
              </a:rPr>
              <a:t>Lighting/fog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bg1"/>
                </a:solidFill>
              </a:rPr>
              <a:t>And test Sensor range 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endParaRPr lang="en-US" sz="1200">
              <a:solidFill>
                <a:srgbClr val="ECECEC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2CD10-BB50-7DBF-2FAA-DD8715C3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925770" y="-123146"/>
            <a:ext cx="3005074" cy="37818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34C49-8914-9DA1-208B-D890FFF5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49" y="3642305"/>
            <a:ext cx="3980846" cy="29940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0012">
            <a:hlinkClick r:id="" action="ppaction://media"/>
            <a:extLst>
              <a:ext uri="{FF2B5EF4-FFF2-40B4-BE49-F238E27FC236}">
                <a16:creationId xmlns:a16="http://schemas.microsoft.com/office/drawing/2014/main" id="{3C96172C-D6CB-E46C-B110-09D1975449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876" y="88556"/>
            <a:ext cx="11843951" cy="66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5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51019-1920-6D28-C7FA-3F694916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Raspberry Pi Model 3B+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ox with wires and wires&#10;&#10;Description automatically generated">
            <a:extLst>
              <a:ext uri="{FF2B5EF4-FFF2-40B4-BE49-F238E27FC236}">
                <a16:creationId xmlns:a16="http://schemas.microsoft.com/office/drawing/2014/main" id="{C0DA853F-ECC7-D59F-85B5-B7F59419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7" y="299509"/>
            <a:ext cx="4694237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E418-3188-B0E3-EE48-D5FC169B3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975" y="2053256"/>
            <a:ext cx="5204421" cy="481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Equipped with: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 Module V2-8 Megapixel camera</a:t>
            </a:r>
            <a:endParaRPr lang="en-US" sz="28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err="1">
                <a:solidFill>
                  <a:schemeClr val="tx1">
                    <a:alpha val="80000"/>
                  </a:schemeClr>
                </a:solidFill>
              </a:rPr>
              <a:t>Coliao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 RCWL microwave radar sensors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Purpose: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The raspberry pi (RPi) will serve as an on-premise technology that will run persistently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When an object is detected by the sensor, the camera module is spurred, and object detection is done on the captured frames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If a car is detected a database is updated to reflect the car leaving or entering the parking facility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solidFill>
                <a:srgbClr val="000000">
                  <a:alpha val="80000"/>
                </a:srgbClr>
              </a:solidFill>
            </a:endParaRPr>
          </a:p>
          <a:p>
            <a:endParaRPr lang="en-US" sz="2000">
              <a:solidFill>
                <a:srgbClr val="000000">
                  <a:alpha val="80000"/>
                </a:srgb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43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 parked under a bridge&#10;&#10;Description automatically generated">
            <a:extLst>
              <a:ext uri="{FF2B5EF4-FFF2-40B4-BE49-F238E27FC236}">
                <a16:creationId xmlns:a16="http://schemas.microsoft.com/office/drawing/2014/main" id="{3FD8C103-DE93-047F-139F-3D909622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75" y="321734"/>
            <a:ext cx="4924018" cy="2905170"/>
          </a:xfrm>
          <a:prstGeom prst="rect">
            <a:avLst/>
          </a:prstGeom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5D66A3E8-06AF-4572-567C-F806638A0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53" y="3631096"/>
            <a:ext cx="4907659" cy="276056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1" descr="A diagram of a computer chip&#10;&#10;Description automatically generated">
            <a:extLst>
              <a:ext uri="{FF2B5EF4-FFF2-40B4-BE49-F238E27FC236}">
                <a16:creationId xmlns:a16="http://schemas.microsoft.com/office/drawing/2014/main" id="{333B63EB-EB2E-3A72-ECA0-6E55D2662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54096" y="857879"/>
            <a:ext cx="6042521" cy="4404967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2D65F7E-A5F5-ED11-F09E-B712E56AA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323" y="5437216"/>
            <a:ext cx="6036202" cy="1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1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78C3-79AC-9825-FE54-0861D335F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Raspberry Pi Garage Setup Demo</a:t>
            </a:r>
          </a:p>
        </p:txBody>
      </p:sp>
      <p:pic>
        <p:nvPicPr>
          <p:cNvPr id="4" name="Online Media 3" title="RPi - Video Demo">
            <a:hlinkClick r:id="" action="ppaction://media"/>
            <a:extLst>
              <a:ext uri="{FF2B5EF4-FFF2-40B4-BE49-F238E27FC236}">
                <a16:creationId xmlns:a16="http://schemas.microsoft.com/office/drawing/2014/main" id="{27E02C65-B8CE-C65E-C9A5-434246DB10C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4725" y="1825625"/>
            <a:ext cx="7700963" cy="4351338"/>
          </a:xfrm>
        </p:spPr>
      </p:pic>
    </p:spTree>
    <p:extLst>
      <p:ext uri="{BB962C8B-B14F-4D97-AF65-F5344CB8AC3E}">
        <p14:creationId xmlns:p14="http://schemas.microsoft.com/office/powerpoint/2010/main" val="78670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1197</Words>
  <Application>Microsoft Office PowerPoint</Application>
  <PresentationFormat>Widescreen</PresentationFormat>
  <Paragraphs>187</Paragraphs>
  <Slides>20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Courier New</vt:lpstr>
      <vt:lpstr>Courier New,monospace</vt:lpstr>
      <vt:lpstr>LatoWeb</vt:lpstr>
      <vt:lpstr>Neue Haas Grotesk Text Pro</vt:lpstr>
      <vt:lpstr>Wingdings</vt:lpstr>
      <vt:lpstr>office theme</vt:lpstr>
      <vt:lpstr>BjornVTI</vt:lpstr>
      <vt:lpstr>Parking Availability System </vt:lpstr>
      <vt:lpstr>The Problem</vt:lpstr>
      <vt:lpstr>Our Solution — PAS</vt:lpstr>
      <vt:lpstr>Tools we are using</vt:lpstr>
      <vt:lpstr>Physical Model and Hardware (Ryan)</vt:lpstr>
      <vt:lpstr>PowerPoint Presentation</vt:lpstr>
      <vt:lpstr>Raspberry Pi Model 3B+</vt:lpstr>
      <vt:lpstr>PowerPoint Presentation</vt:lpstr>
      <vt:lpstr>Raspberry Pi Garage Setup Demo</vt:lpstr>
      <vt:lpstr>PostgreSQL Database</vt:lpstr>
      <vt:lpstr>PowerPoint Presentation</vt:lpstr>
      <vt:lpstr>Backend API</vt:lpstr>
      <vt:lpstr>YOLOv11 License Plate Detection</vt:lpstr>
      <vt:lpstr>PowerPoint Presentation</vt:lpstr>
      <vt:lpstr>Roboflow OCR Pipeline</vt:lpstr>
      <vt:lpstr>PowerPoint Presentation</vt:lpstr>
      <vt:lpstr>App Implementation for Real-Time Info</vt:lpstr>
      <vt:lpstr>PowerPoint Presentation</vt:lpstr>
      <vt:lpstr>Next Steps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Erik M</dc:creator>
  <cp:lastModifiedBy>Meurrens, Erik A.</cp:lastModifiedBy>
  <cp:revision>1</cp:revision>
  <dcterms:created xsi:type="dcterms:W3CDTF">2024-11-25T18:01:35Z</dcterms:created>
  <dcterms:modified xsi:type="dcterms:W3CDTF">2024-12-05T20:32:26Z</dcterms:modified>
</cp:coreProperties>
</file>